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74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7" r:id="rId12"/>
    <p:sldId id="265" r:id="rId13"/>
    <p:sldId id="270" r:id="rId14"/>
    <p:sldId id="272" r:id="rId15"/>
    <p:sldId id="271" r:id="rId16"/>
    <p:sldId id="273" r:id="rId17"/>
    <p:sldId id="268" r:id="rId18"/>
  </p:sldIdLst>
  <p:sldSz cx="18288000" cy="10287000"/>
  <p:notesSz cx="6858000" cy="9144000"/>
  <p:embeddedFontLst>
    <p:embeddedFont>
      <p:font typeface="Beautifully Delicious Sans Heavy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Horizon"/>
      <p:regular r:id="rId25"/>
    </p:embeddedFont>
    <p:embeddedFont>
      <p:font typeface="TT Prosto Sans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F27092-198D-4BA4-B523-B5B8A4F4B62D}" v="1" dt="2023-08-12T03:26:09.7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4" autoAdjust="0"/>
    <p:restoredTop sz="94622" autoAdjust="0"/>
  </p:normalViewPr>
  <p:slideViewPr>
    <p:cSldViewPr>
      <p:cViewPr varScale="1">
        <p:scale>
          <a:sx n="51" d="100"/>
          <a:sy n="51" d="100"/>
        </p:scale>
        <p:origin x="149" y="-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hangisrivastava0@gmail.com" userId="6c8de4e47c74cf2a" providerId="LiveId" clId="{38F27092-198D-4BA4-B523-B5B8A4F4B62D}"/>
    <pc:docChg chg="undo custSel addSld delSld modSld sldOrd">
      <pc:chgData name="krishangisrivastava0@gmail.com" userId="6c8de4e47c74cf2a" providerId="LiveId" clId="{38F27092-198D-4BA4-B523-B5B8A4F4B62D}" dt="2023-08-13T02:48:30.858" v="151" actId="680"/>
      <pc:docMkLst>
        <pc:docMk/>
      </pc:docMkLst>
      <pc:sldChg chg="modSp mod">
        <pc:chgData name="krishangisrivastava0@gmail.com" userId="6c8de4e47c74cf2a" providerId="LiveId" clId="{38F27092-198D-4BA4-B523-B5B8A4F4B62D}" dt="2023-08-12T02:25:11.890" v="1" actId="20577"/>
        <pc:sldMkLst>
          <pc:docMk/>
          <pc:sldMk cId="0" sldId="259"/>
        </pc:sldMkLst>
        <pc:spChg chg="mod">
          <ac:chgData name="krishangisrivastava0@gmail.com" userId="6c8de4e47c74cf2a" providerId="LiveId" clId="{38F27092-198D-4BA4-B523-B5B8A4F4B62D}" dt="2023-08-12T02:25:11.890" v="1" actId="20577"/>
          <ac:spMkLst>
            <pc:docMk/>
            <pc:sldMk cId="0" sldId="259"/>
            <ac:spMk id="15" creationId="{00000000-0000-0000-0000-000000000000}"/>
          </ac:spMkLst>
        </pc:spChg>
      </pc:sldChg>
      <pc:sldChg chg="addSp delSp modSp mod">
        <pc:chgData name="krishangisrivastava0@gmail.com" userId="6c8de4e47c74cf2a" providerId="LiveId" clId="{38F27092-198D-4BA4-B523-B5B8A4F4B62D}" dt="2023-08-12T03:28:08.127" v="149" actId="1076"/>
        <pc:sldMkLst>
          <pc:docMk/>
          <pc:sldMk cId="0" sldId="268"/>
        </pc:sldMkLst>
        <pc:spChg chg="mod">
          <ac:chgData name="krishangisrivastava0@gmail.com" userId="6c8de4e47c74cf2a" providerId="LiveId" clId="{38F27092-198D-4BA4-B523-B5B8A4F4B62D}" dt="2023-08-12T02:33:08.165" v="10" actId="20577"/>
          <ac:spMkLst>
            <pc:docMk/>
            <pc:sldMk cId="0" sldId="268"/>
            <ac:spMk id="4" creationId="{00000000-0000-0000-0000-000000000000}"/>
          </ac:spMkLst>
        </pc:spChg>
        <pc:spChg chg="mod">
          <ac:chgData name="krishangisrivastava0@gmail.com" userId="6c8de4e47c74cf2a" providerId="LiveId" clId="{38F27092-198D-4BA4-B523-B5B8A4F4B62D}" dt="2023-08-12T03:28:07.607" v="148" actId="1076"/>
          <ac:spMkLst>
            <pc:docMk/>
            <pc:sldMk cId="0" sldId="268"/>
            <ac:spMk id="5" creationId="{00000000-0000-0000-0000-000000000000}"/>
          </ac:spMkLst>
        </pc:spChg>
        <pc:spChg chg="del">
          <ac:chgData name="krishangisrivastava0@gmail.com" userId="6c8de4e47c74cf2a" providerId="LiveId" clId="{38F27092-198D-4BA4-B523-B5B8A4F4B62D}" dt="2023-08-12T02:32:45.211" v="3" actId="21"/>
          <ac:spMkLst>
            <pc:docMk/>
            <pc:sldMk cId="0" sldId="268"/>
            <ac:spMk id="6" creationId="{00000000-0000-0000-0000-000000000000}"/>
          </ac:spMkLst>
        </pc:spChg>
        <pc:spChg chg="del mod">
          <ac:chgData name="krishangisrivastava0@gmail.com" userId="6c8de4e47c74cf2a" providerId="LiveId" clId="{38F27092-198D-4BA4-B523-B5B8A4F4B62D}" dt="2023-08-12T02:33:19.066" v="12"/>
          <ac:spMkLst>
            <pc:docMk/>
            <pc:sldMk cId="0" sldId="268"/>
            <ac:spMk id="7" creationId="{00000000-0000-0000-0000-000000000000}"/>
          </ac:spMkLst>
        </pc:spChg>
        <pc:spChg chg="del mod">
          <ac:chgData name="krishangisrivastava0@gmail.com" userId="6c8de4e47c74cf2a" providerId="LiveId" clId="{38F27092-198D-4BA4-B523-B5B8A4F4B62D}" dt="2023-08-12T02:32:45.222" v="5"/>
          <ac:spMkLst>
            <pc:docMk/>
            <pc:sldMk cId="0" sldId="268"/>
            <ac:spMk id="8" creationId="{00000000-0000-0000-0000-000000000000}"/>
          </ac:spMkLst>
        </pc:spChg>
        <pc:grpChg chg="add del mod">
          <ac:chgData name="krishangisrivastava0@gmail.com" userId="6c8de4e47c74cf2a" providerId="LiveId" clId="{38F27092-198D-4BA4-B523-B5B8A4F4B62D}" dt="2023-08-12T03:28:08.127" v="149" actId="1076"/>
          <ac:grpSpMkLst>
            <pc:docMk/>
            <pc:sldMk cId="0" sldId="268"/>
            <ac:grpSpMk id="2" creationId="{00000000-0000-0000-0000-000000000000}"/>
          </ac:grpSpMkLst>
        </pc:grpChg>
      </pc:sldChg>
      <pc:sldChg chg="modSp mod">
        <pc:chgData name="krishangisrivastava0@gmail.com" userId="6c8de4e47c74cf2a" providerId="LiveId" clId="{38F27092-198D-4BA4-B523-B5B8A4F4B62D}" dt="2023-08-12T02:39:16.564" v="25" actId="1076"/>
        <pc:sldMkLst>
          <pc:docMk/>
          <pc:sldMk cId="1458493440" sldId="270"/>
        </pc:sldMkLst>
        <pc:spChg chg="mod">
          <ac:chgData name="krishangisrivastava0@gmail.com" userId="6c8de4e47c74cf2a" providerId="LiveId" clId="{38F27092-198D-4BA4-B523-B5B8A4F4B62D}" dt="2023-08-12T02:39:03.153" v="23" actId="20577"/>
          <ac:spMkLst>
            <pc:docMk/>
            <pc:sldMk cId="1458493440" sldId="270"/>
            <ac:spMk id="53" creationId="{00000000-0000-0000-0000-000000000000}"/>
          </ac:spMkLst>
        </pc:spChg>
        <pc:picChg chg="mod">
          <ac:chgData name="krishangisrivastava0@gmail.com" userId="6c8de4e47c74cf2a" providerId="LiveId" clId="{38F27092-198D-4BA4-B523-B5B8A4F4B62D}" dt="2023-08-12T02:38:41.843" v="21" actId="1076"/>
          <ac:picMkLst>
            <pc:docMk/>
            <pc:sldMk cId="1458493440" sldId="270"/>
            <ac:picMk id="13" creationId="{00000000-0000-0000-0000-000000000000}"/>
          </ac:picMkLst>
        </pc:picChg>
        <pc:picChg chg="mod">
          <ac:chgData name="krishangisrivastava0@gmail.com" userId="6c8de4e47c74cf2a" providerId="LiveId" clId="{38F27092-198D-4BA4-B523-B5B8A4F4B62D}" dt="2023-08-12T02:39:16.564" v="25" actId="1076"/>
          <ac:picMkLst>
            <pc:docMk/>
            <pc:sldMk cId="1458493440" sldId="270"/>
            <ac:picMk id="14" creationId="{00000000-0000-0000-0000-000000000000}"/>
          </ac:picMkLst>
        </pc:picChg>
      </pc:sldChg>
      <pc:sldChg chg="modSp mod">
        <pc:chgData name="krishangisrivastava0@gmail.com" userId="6c8de4e47c74cf2a" providerId="LiveId" clId="{38F27092-198D-4BA4-B523-B5B8A4F4B62D}" dt="2023-08-12T02:38:30.049" v="19" actId="1076"/>
        <pc:sldMkLst>
          <pc:docMk/>
          <pc:sldMk cId="3083894713" sldId="272"/>
        </pc:sldMkLst>
        <pc:picChg chg="mod">
          <ac:chgData name="krishangisrivastava0@gmail.com" userId="6c8de4e47c74cf2a" providerId="LiveId" clId="{38F27092-198D-4BA4-B523-B5B8A4F4B62D}" dt="2023-08-12T02:38:25.386" v="18" actId="1076"/>
          <ac:picMkLst>
            <pc:docMk/>
            <pc:sldMk cId="3083894713" sldId="272"/>
            <ac:picMk id="11" creationId="{00000000-0000-0000-0000-000000000000}"/>
          </ac:picMkLst>
        </pc:picChg>
        <pc:picChg chg="mod">
          <ac:chgData name="krishangisrivastava0@gmail.com" userId="6c8de4e47c74cf2a" providerId="LiveId" clId="{38F27092-198D-4BA4-B523-B5B8A4F4B62D}" dt="2023-08-12T02:38:30.049" v="19" actId="1076"/>
          <ac:picMkLst>
            <pc:docMk/>
            <pc:sldMk cId="3083894713" sldId="272"/>
            <ac:picMk id="12" creationId="{00000000-0000-0000-0000-000000000000}"/>
          </ac:picMkLst>
        </pc:picChg>
      </pc:sldChg>
      <pc:sldChg chg="delSp modSp mod">
        <pc:chgData name="krishangisrivastava0@gmail.com" userId="6c8de4e47c74cf2a" providerId="LiveId" clId="{38F27092-198D-4BA4-B523-B5B8A4F4B62D}" dt="2023-08-12T02:41:07.960" v="118" actId="20577"/>
        <pc:sldMkLst>
          <pc:docMk/>
          <pc:sldMk cId="3402174148" sldId="273"/>
        </pc:sldMkLst>
        <pc:spChg chg="mod">
          <ac:chgData name="krishangisrivastava0@gmail.com" userId="6c8de4e47c74cf2a" providerId="LiveId" clId="{38F27092-198D-4BA4-B523-B5B8A4F4B62D}" dt="2023-08-12T02:41:07.960" v="118" actId="20577"/>
          <ac:spMkLst>
            <pc:docMk/>
            <pc:sldMk cId="3402174148" sldId="273"/>
            <ac:spMk id="53" creationId="{00000000-0000-0000-0000-000000000000}"/>
          </ac:spMkLst>
        </pc:spChg>
        <pc:picChg chg="del">
          <ac:chgData name="krishangisrivastava0@gmail.com" userId="6c8de4e47c74cf2a" providerId="LiveId" clId="{38F27092-198D-4BA4-B523-B5B8A4F4B62D}" dt="2023-08-12T02:33:49.201" v="14" actId="21"/>
          <ac:picMkLst>
            <pc:docMk/>
            <pc:sldMk cId="3402174148" sldId="273"/>
            <ac:picMk id="15" creationId="{00000000-0000-0000-0000-000000000000}"/>
          </ac:picMkLst>
        </pc:picChg>
      </pc:sldChg>
      <pc:sldChg chg="addSp delSp modSp add mod ord modClrScheme chgLayout">
        <pc:chgData name="krishangisrivastava0@gmail.com" userId="6c8de4e47c74cf2a" providerId="LiveId" clId="{38F27092-198D-4BA4-B523-B5B8A4F4B62D}" dt="2023-08-12T03:26:27.797" v="142" actId="14100"/>
        <pc:sldMkLst>
          <pc:docMk/>
          <pc:sldMk cId="1124093650" sldId="274"/>
        </pc:sldMkLst>
        <pc:spChg chg="mod">
          <ac:chgData name="krishangisrivastava0@gmail.com" userId="6c8de4e47c74cf2a" providerId="LiveId" clId="{38F27092-198D-4BA4-B523-B5B8A4F4B62D}" dt="2023-08-12T02:44:24.741" v="124" actId="1076"/>
          <ac:spMkLst>
            <pc:docMk/>
            <pc:sldMk cId="1124093650" sldId="274"/>
            <ac:spMk id="4" creationId="{00000000-0000-0000-0000-000000000000}"/>
          </ac:spMkLst>
        </pc:spChg>
        <pc:spChg chg="del mod">
          <ac:chgData name="krishangisrivastava0@gmail.com" userId="6c8de4e47c74cf2a" providerId="LiveId" clId="{38F27092-198D-4BA4-B523-B5B8A4F4B62D}" dt="2023-08-12T02:47:50.675" v="136"/>
          <ac:spMkLst>
            <pc:docMk/>
            <pc:sldMk cId="1124093650" sldId="274"/>
            <ac:spMk id="5" creationId="{00000000-0000-0000-0000-000000000000}"/>
          </ac:spMkLst>
        </pc:spChg>
        <pc:spChg chg="add del mod ord">
          <ac:chgData name="krishangisrivastava0@gmail.com" userId="6c8de4e47c74cf2a" providerId="LiveId" clId="{38F27092-198D-4BA4-B523-B5B8A4F4B62D}" dt="2023-08-12T02:47:50.667" v="134" actId="700"/>
          <ac:spMkLst>
            <pc:docMk/>
            <pc:sldMk cId="1124093650" sldId="274"/>
            <ac:spMk id="6" creationId="{8DBC8E93-948E-136D-82B0-CB6894E244B9}"/>
          </ac:spMkLst>
        </pc:spChg>
        <pc:spChg chg="add del mod ord">
          <ac:chgData name="krishangisrivastava0@gmail.com" userId="6c8de4e47c74cf2a" providerId="LiveId" clId="{38F27092-198D-4BA4-B523-B5B8A4F4B62D}" dt="2023-08-12T02:47:50.667" v="134" actId="700"/>
          <ac:spMkLst>
            <pc:docMk/>
            <pc:sldMk cId="1124093650" sldId="274"/>
            <ac:spMk id="7" creationId="{3051A295-94C2-71ED-9ABC-D4829D1C9003}"/>
          </ac:spMkLst>
        </pc:spChg>
        <pc:spChg chg="add del mod ord">
          <ac:chgData name="krishangisrivastava0@gmail.com" userId="6c8de4e47c74cf2a" providerId="LiveId" clId="{38F27092-198D-4BA4-B523-B5B8A4F4B62D}" dt="2023-08-12T02:47:50.667" v="134" actId="700"/>
          <ac:spMkLst>
            <pc:docMk/>
            <pc:sldMk cId="1124093650" sldId="274"/>
            <ac:spMk id="8" creationId="{BE694A42-DDF1-4493-5937-C4F5D325384B}"/>
          </ac:spMkLst>
        </pc:spChg>
        <pc:spChg chg="add del mod ord">
          <ac:chgData name="krishangisrivastava0@gmail.com" userId="6c8de4e47c74cf2a" providerId="LiveId" clId="{38F27092-198D-4BA4-B523-B5B8A4F4B62D}" dt="2023-08-12T02:47:50.667" v="134" actId="700"/>
          <ac:spMkLst>
            <pc:docMk/>
            <pc:sldMk cId="1124093650" sldId="274"/>
            <ac:spMk id="9" creationId="{AFE6D541-4A72-478C-0CA9-304619629B6C}"/>
          </ac:spMkLst>
        </pc:spChg>
        <pc:spChg chg="add del mod ord">
          <ac:chgData name="krishangisrivastava0@gmail.com" userId="6c8de4e47c74cf2a" providerId="LiveId" clId="{38F27092-198D-4BA4-B523-B5B8A4F4B62D}" dt="2023-08-12T02:47:50.667" v="134" actId="700"/>
          <ac:spMkLst>
            <pc:docMk/>
            <pc:sldMk cId="1124093650" sldId="274"/>
            <ac:spMk id="10" creationId="{DCCC5DFA-2D4D-E771-AD90-240BB7B50296}"/>
          </ac:spMkLst>
        </pc:spChg>
        <pc:grpChg chg="mod">
          <ac:chgData name="krishangisrivastava0@gmail.com" userId="6c8de4e47c74cf2a" providerId="LiveId" clId="{38F27092-198D-4BA4-B523-B5B8A4F4B62D}" dt="2023-08-12T02:44:59.151" v="131" actId="1076"/>
          <ac:grpSpMkLst>
            <pc:docMk/>
            <pc:sldMk cId="1124093650" sldId="274"/>
            <ac:grpSpMk id="2" creationId="{00000000-0000-0000-0000-000000000000}"/>
          </ac:grpSpMkLst>
        </pc:grpChg>
        <pc:picChg chg="add mod">
          <ac:chgData name="krishangisrivastava0@gmail.com" userId="6c8de4e47c74cf2a" providerId="LiveId" clId="{38F27092-198D-4BA4-B523-B5B8A4F4B62D}" dt="2023-08-12T03:26:27.797" v="142" actId="14100"/>
          <ac:picMkLst>
            <pc:docMk/>
            <pc:sldMk cId="1124093650" sldId="274"/>
            <ac:picMk id="6" creationId="{F18E7307-D316-02C1-4731-7342561D1022}"/>
          </ac:picMkLst>
        </pc:picChg>
      </pc:sldChg>
      <pc:sldChg chg="new del">
        <pc:chgData name="krishangisrivastava0@gmail.com" userId="6c8de4e47c74cf2a" providerId="LiveId" clId="{38F27092-198D-4BA4-B523-B5B8A4F4B62D}" dt="2023-08-13T02:48:30.858" v="151" actId="680"/>
        <pc:sldMkLst>
          <pc:docMk/>
          <pc:sldMk cId="1075906237" sldId="27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9B9438-B41F-4240-8F67-D8E32C0775D9}" type="datetimeFigureOut">
              <a:rPr lang="en-US" smtClean="0"/>
              <a:t>8/13/2023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8CFD0-AEC3-40F9-909B-93C21E02B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06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your-website-name.s3-website-your-region.amazonaws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harp.pixelplumbing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265740" y="-8256840"/>
            <a:ext cx="17133916" cy="24732196"/>
            <a:chOff x="2794" y="0"/>
            <a:chExt cx="3167380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F18E7307-D316-02C1-4731-7342561D10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230" y="32558"/>
            <a:ext cx="18230119" cy="1025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93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356545" y="-8384450"/>
            <a:ext cx="17257106" cy="24732196"/>
            <a:chOff x="2794" y="0"/>
            <a:chExt cx="3190153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5567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8740737" y="2387776"/>
            <a:ext cx="9937425" cy="5699987"/>
            <a:chOff x="0" y="0"/>
            <a:chExt cx="7981950" cy="4578350"/>
          </a:xfrm>
        </p:grpSpPr>
        <p:sp>
          <p:nvSpPr>
            <p:cNvPr id="6" name="Freeform 6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t="-69914" b="-69914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5577546" y="3426851"/>
            <a:ext cx="3363508" cy="4660912"/>
            <a:chOff x="0" y="0"/>
            <a:chExt cx="4734560" cy="6560820"/>
          </a:xfrm>
        </p:grpSpPr>
        <p:sp>
          <p:nvSpPr>
            <p:cNvPr id="12" name="Freeform 12"/>
            <p:cNvSpPr/>
            <p:nvPr/>
          </p:nvSpPr>
          <p:spPr>
            <a:xfrm>
              <a:off x="36830" y="50800"/>
              <a:ext cx="4645660" cy="6473190"/>
            </a:xfrm>
            <a:custGeom>
              <a:avLst/>
              <a:gdLst/>
              <a:ahLst/>
              <a:cxnLst/>
              <a:rect l="l" t="t" r="r" b="b"/>
              <a:pathLst>
                <a:path w="4645660" h="6473190">
                  <a:moveTo>
                    <a:pt x="4368800" y="0"/>
                  </a:moveTo>
                  <a:lnTo>
                    <a:pt x="276860" y="0"/>
                  </a:lnTo>
                  <a:cubicBezTo>
                    <a:pt x="124460" y="0"/>
                    <a:pt x="0" y="123190"/>
                    <a:pt x="0" y="276860"/>
                  </a:cubicBezTo>
                  <a:lnTo>
                    <a:pt x="0" y="6196330"/>
                  </a:lnTo>
                  <a:cubicBezTo>
                    <a:pt x="0" y="6350000"/>
                    <a:pt x="124460" y="6473190"/>
                    <a:pt x="276860" y="6473190"/>
                  </a:cubicBezTo>
                  <a:lnTo>
                    <a:pt x="4368800" y="6473190"/>
                  </a:lnTo>
                  <a:cubicBezTo>
                    <a:pt x="4522470" y="6473190"/>
                    <a:pt x="4645660" y="6348730"/>
                    <a:pt x="4645660" y="6196330"/>
                  </a:cubicBezTo>
                  <a:lnTo>
                    <a:pt x="4645660" y="276860"/>
                  </a:lnTo>
                  <a:cubicBezTo>
                    <a:pt x="4645660" y="123190"/>
                    <a:pt x="4522470" y="0"/>
                    <a:pt x="4368800" y="0"/>
                  </a:cubicBezTo>
                  <a:close/>
                  <a:moveTo>
                    <a:pt x="4425950" y="6156960"/>
                  </a:moveTo>
                  <a:cubicBezTo>
                    <a:pt x="4425950" y="6212840"/>
                    <a:pt x="4380230" y="6258560"/>
                    <a:pt x="4324350" y="6258560"/>
                  </a:cubicBezTo>
                  <a:lnTo>
                    <a:pt x="321310" y="6258560"/>
                  </a:lnTo>
                  <a:cubicBezTo>
                    <a:pt x="265430" y="6258560"/>
                    <a:pt x="219710" y="6212840"/>
                    <a:pt x="219710" y="6156960"/>
                  </a:cubicBezTo>
                  <a:lnTo>
                    <a:pt x="219710" y="316230"/>
                  </a:lnTo>
                  <a:cubicBezTo>
                    <a:pt x="219710" y="260350"/>
                    <a:pt x="265430" y="214630"/>
                    <a:pt x="321310" y="214630"/>
                  </a:cubicBezTo>
                  <a:lnTo>
                    <a:pt x="4325620" y="214630"/>
                  </a:lnTo>
                  <a:cubicBezTo>
                    <a:pt x="4381500" y="214630"/>
                    <a:pt x="4427220" y="260350"/>
                    <a:pt x="4427220" y="316230"/>
                  </a:cubicBezTo>
                  <a:lnTo>
                    <a:pt x="4427220" y="6156960"/>
                  </a:ln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16511"/>
              <a:ext cx="4716780" cy="6544310"/>
            </a:xfrm>
            <a:custGeom>
              <a:avLst/>
              <a:gdLst/>
              <a:ahLst/>
              <a:cxnLst/>
              <a:rect l="l" t="t" r="r" b="b"/>
              <a:pathLst>
                <a:path w="4716780" h="6544310">
                  <a:moveTo>
                    <a:pt x="4395470" y="36829"/>
                  </a:moveTo>
                  <a:cubicBezTo>
                    <a:pt x="4552950" y="36829"/>
                    <a:pt x="4681220" y="165099"/>
                    <a:pt x="4681220" y="322579"/>
                  </a:cubicBezTo>
                  <a:lnTo>
                    <a:pt x="4681220" y="6222999"/>
                  </a:lnTo>
                  <a:cubicBezTo>
                    <a:pt x="4681220" y="6380479"/>
                    <a:pt x="4552950" y="6508750"/>
                    <a:pt x="4395470" y="6508750"/>
                  </a:cubicBezTo>
                  <a:lnTo>
                    <a:pt x="321310" y="6508750"/>
                  </a:lnTo>
                  <a:cubicBezTo>
                    <a:pt x="163830" y="6508750"/>
                    <a:pt x="35560" y="6380480"/>
                    <a:pt x="35560" y="6223000"/>
                  </a:cubicBezTo>
                  <a:lnTo>
                    <a:pt x="35560" y="322580"/>
                  </a:lnTo>
                  <a:cubicBezTo>
                    <a:pt x="35560" y="165100"/>
                    <a:pt x="163830" y="36830"/>
                    <a:pt x="321310" y="36830"/>
                  </a:cubicBezTo>
                  <a:lnTo>
                    <a:pt x="4395470" y="36830"/>
                  </a:lnTo>
                  <a:moveTo>
                    <a:pt x="4395470" y="0"/>
                  </a:moveTo>
                  <a:lnTo>
                    <a:pt x="321310" y="0"/>
                  </a:lnTo>
                  <a:cubicBezTo>
                    <a:pt x="143510" y="0"/>
                    <a:pt x="0" y="144780"/>
                    <a:pt x="0" y="322580"/>
                  </a:cubicBezTo>
                  <a:lnTo>
                    <a:pt x="0" y="6223000"/>
                  </a:lnTo>
                  <a:cubicBezTo>
                    <a:pt x="0" y="6400800"/>
                    <a:pt x="143510" y="6544309"/>
                    <a:pt x="321310" y="6544309"/>
                  </a:cubicBezTo>
                  <a:lnTo>
                    <a:pt x="4395470" y="6544309"/>
                  </a:lnTo>
                  <a:cubicBezTo>
                    <a:pt x="4573270" y="6544309"/>
                    <a:pt x="4716780" y="6400800"/>
                    <a:pt x="4716780" y="6223000"/>
                  </a:cubicBezTo>
                  <a:lnTo>
                    <a:pt x="4716780" y="322580"/>
                  </a:lnTo>
                  <a:cubicBezTo>
                    <a:pt x="4716780" y="144780"/>
                    <a:pt x="4573270" y="0"/>
                    <a:pt x="4395470" y="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56540" y="265430"/>
              <a:ext cx="4207510" cy="6043930"/>
            </a:xfrm>
            <a:custGeom>
              <a:avLst/>
              <a:gdLst/>
              <a:ahLst/>
              <a:cxnLst/>
              <a:rect l="l" t="t" r="r" b="b"/>
              <a:pathLst>
                <a:path w="4207510" h="6043930">
                  <a:moveTo>
                    <a:pt x="4206240" y="5942330"/>
                  </a:moveTo>
                  <a:cubicBezTo>
                    <a:pt x="4206240" y="5998210"/>
                    <a:pt x="4160520" y="6043930"/>
                    <a:pt x="4104640" y="6043930"/>
                  </a:cubicBezTo>
                  <a:lnTo>
                    <a:pt x="101600" y="6043930"/>
                  </a:lnTo>
                  <a:cubicBezTo>
                    <a:pt x="45720" y="6043930"/>
                    <a:pt x="0" y="5998210"/>
                    <a:pt x="0" y="5942330"/>
                  </a:cubicBezTo>
                  <a:lnTo>
                    <a:pt x="0" y="101600"/>
                  </a:lnTo>
                  <a:cubicBezTo>
                    <a:pt x="0" y="45720"/>
                    <a:pt x="45720" y="0"/>
                    <a:pt x="101600" y="0"/>
                  </a:cubicBezTo>
                  <a:lnTo>
                    <a:pt x="4105910" y="0"/>
                  </a:lnTo>
                  <a:cubicBezTo>
                    <a:pt x="4161790" y="0"/>
                    <a:pt x="4207510" y="45720"/>
                    <a:pt x="4207510" y="101600"/>
                  </a:cubicBezTo>
                  <a:lnTo>
                    <a:pt x="4207510" y="5942330"/>
                  </a:lnTo>
                  <a:close/>
                </a:path>
              </a:pathLst>
            </a:custGeom>
            <a:blipFill>
              <a:blip r:embed="rId4"/>
              <a:stretch>
                <a:fillRect t="-2244" b="-2244"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1951378" y="120589"/>
              <a:ext cx="79963" cy="76322"/>
            </a:xfrm>
            <a:custGeom>
              <a:avLst/>
              <a:gdLst/>
              <a:ahLst/>
              <a:cxnLst/>
              <a:rect l="l" t="t" r="r" b="b"/>
              <a:pathLst>
                <a:path w="79963" h="76322">
                  <a:moveTo>
                    <a:pt x="39982" y="61"/>
                  </a:moveTo>
                  <a:cubicBezTo>
                    <a:pt x="26330" y="0"/>
                    <a:pt x="13688" y="7248"/>
                    <a:pt x="6844" y="19062"/>
                  </a:cubicBezTo>
                  <a:cubicBezTo>
                    <a:pt x="0" y="30875"/>
                    <a:pt x="0" y="45447"/>
                    <a:pt x="6844" y="57260"/>
                  </a:cubicBezTo>
                  <a:cubicBezTo>
                    <a:pt x="13688" y="69074"/>
                    <a:pt x="26330" y="76322"/>
                    <a:pt x="39982" y="76261"/>
                  </a:cubicBezTo>
                  <a:cubicBezTo>
                    <a:pt x="53634" y="76322"/>
                    <a:pt x="66276" y="69074"/>
                    <a:pt x="73120" y="57260"/>
                  </a:cubicBezTo>
                  <a:cubicBezTo>
                    <a:pt x="79964" y="45447"/>
                    <a:pt x="79964" y="30875"/>
                    <a:pt x="73120" y="19062"/>
                  </a:cubicBezTo>
                  <a:cubicBezTo>
                    <a:pt x="66276" y="7248"/>
                    <a:pt x="53634" y="0"/>
                    <a:pt x="39982" y="61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119473" y="104052"/>
              <a:ext cx="114614" cy="109395"/>
            </a:xfrm>
            <a:custGeom>
              <a:avLst/>
              <a:gdLst/>
              <a:ahLst/>
              <a:cxnLst/>
              <a:rect l="l" t="t" r="r" b="b"/>
              <a:pathLst>
                <a:path w="114614" h="109395">
                  <a:moveTo>
                    <a:pt x="57307" y="88"/>
                  </a:moveTo>
                  <a:cubicBezTo>
                    <a:pt x="37739" y="0"/>
                    <a:pt x="19619" y="10390"/>
                    <a:pt x="9809" y="27322"/>
                  </a:cubicBezTo>
                  <a:cubicBezTo>
                    <a:pt x="0" y="44255"/>
                    <a:pt x="0" y="65141"/>
                    <a:pt x="9809" y="82074"/>
                  </a:cubicBezTo>
                  <a:cubicBezTo>
                    <a:pt x="19619" y="99006"/>
                    <a:pt x="37739" y="109396"/>
                    <a:pt x="57307" y="109308"/>
                  </a:cubicBezTo>
                  <a:cubicBezTo>
                    <a:pt x="76875" y="109396"/>
                    <a:pt x="94995" y="99006"/>
                    <a:pt x="104804" y="82074"/>
                  </a:cubicBezTo>
                  <a:cubicBezTo>
                    <a:pt x="114614" y="65141"/>
                    <a:pt x="114614" y="44255"/>
                    <a:pt x="104804" y="27322"/>
                  </a:cubicBezTo>
                  <a:cubicBezTo>
                    <a:pt x="94995" y="10390"/>
                    <a:pt x="76875" y="0"/>
                    <a:pt x="57307" y="88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328944" y="128221"/>
              <a:ext cx="63971" cy="61058"/>
            </a:xfrm>
            <a:custGeom>
              <a:avLst/>
              <a:gdLst/>
              <a:ahLst/>
              <a:cxnLst/>
              <a:rect l="l" t="t" r="r" b="b"/>
              <a:pathLst>
                <a:path w="63971" h="61058">
                  <a:moveTo>
                    <a:pt x="31986" y="49"/>
                  </a:moveTo>
                  <a:cubicBezTo>
                    <a:pt x="21064" y="0"/>
                    <a:pt x="10951" y="5799"/>
                    <a:pt x="5476" y="15250"/>
                  </a:cubicBezTo>
                  <a:cubicBezTo>
                    <a:pt x="0" y="24700"/>
                    <a:pt x="0" y="36358"/>
                    <a:pt x="5476" y="45808"/>
                  </a:cubicBezTo>
                  <a:cubicBezTo>
                    <a:pt x="10951" y="55259"/>
                    <a:pt x="21064" y="61058"/>
                    <a:pt x="31986" y="61009"/>
                  </a:cubicBezTo>
                  <a:cubicBezTo>
                    <a:pt x="42908" y="61058"/>
                    <a:pt x="53021" y="55259"/>
                    <a:pt x="58496" y="45808"/>
                  </a:cubicBezTo>
                  <a:cubicBezTo>
                    <a:pt x="63971" y="36358"/>
                    <a:pt x="63971" y="24700"/>
                    <a:pt x="58496" y="15250"/>
                  </a:cubicBezTo>
                  <a:cubicBezTo>
                    <a:pt x="53021" y="5799"/>
                    <a:pt x="42908" y="0"/>
                    <a:pt x="31986" y="49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2346270" y="144758"/>
              <a:ext cx="29320" cy="27985"/>
            </a:xfrm>
            <a:custGeom>
              <a:avLst/>
              <a:gdLst/>
              <a:ahLst/>
              <a:cxnLst/>
              <a:rect l="l" t="t" r="r" b="b"/>
              <a:pathLst>
                <a:path w="29320" h="27985">
                  <a:moveTo>
                    <a:pt x="14660" y="22"/>
                  </a:moveTo>
                  <a:cubicBezTo>
                    <a:pt x="9654" y="0"/>
                    <a:pt x="5019" y="2657"/>
                    <a:pt x="2509" y="6989"/>
                  </a:cubicBezTo>
                  <a:cubicBezTo>
                    <a:pt x="0" y="11320"/>
                    <a:pt x="0" y="16664"/>
                    <a:pt x="2509" y="20995"/>
                  </a:cubicBezTo>
                  <a:cubicBezTo>
                    <a:pt x="5019" y="25327"/>
                    <a:pt x="9654" y="27984"/>
                    <a:pt x="14660" y="27962"/>
                  </a:cubicBezTo>
                  <a:cubicBezTo>
                    <a:pt x="19666" y="27984"/>
                    <a:pt x="24301" y="25327"/>
                    <a:pt x="26811" y="20995"/>
                  </a:cubicBezTo>
                  <a:cubicBezTo>
                    <a:pt x="29320" y="16664"/>
                    <a:pt x="29320" y="11320"/>
                    <a:pt x="26811" y="6989"/>
                  </a:cubicBezTo>
                  <a:cubicBezTo>
                    <a:pt x="24301" y="2657"/>
                    <a:pt x="19666" y="0"/>
                    <a:pt x="14660" y="22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2344044" y="144768"/>
              <a:ext cx="15993" cy="15264"/>
            </a:xfrm>
            <a:custGeom>
              <a:avLst/>
              <a:gdLst/>
              <a:ahLst/>
              <a:cxnLst/>
              <a:rect l="l" t="t" r="r" b="b"/>
              <a:pathLst>
                <a:path w="15993" h="15264">
                  <a:moveTo>
                    <a:pt x="7996" y="12"/>
                  </a:moveTo>
                  <a:cubicBezTo>
                    <a:pt x="5266" y="0"/>
                    <a:pt x="2737" y="1449"/>
                    <a:pt x="1368" y="3812"/>
                  </a:cubicBezTo>
                  <a:cubicBezTo>
                    <a:pt x="0" y="6175"/>
                    <a:pt x="0" y="9089"/>
                    <a:pt x="1368" y="11452"/>
                  </a:cubicBezTo>
                  <a:cubicBezTo>
                    <a:pt x="2737" y="13815"/>
                    <a:pt x="5266" y="15264"/>
                    <a:pt x="7996" y="15252"/>
                  </a:cubicBezTo>
                  <a:cubicBezTo>
                    <a:pt x="10726" y="15264"/>
                    <a:pt x="13255" y="13815"/>
                    <a:pt x="14623" y="11452"/>
                  </a:cubicBezTo>
                  <a:cubicBezTo>
                    <a:pt x="15992" y="9089"/>
                    <a:pt x="15992" y="6175"/>
                    <a:pt x="14623" y="3812"/>
                  </a:cubicBezTo>
                  <a:cubicBezTo>
                    <a:pt x="13255" y="1449"/>
                    <a:pt x="10726" y="0"/>
                    <a:pt x="7996" y="12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4716780" y="53467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4716780" y="86106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4064000" y="-2540"/>
              <a:ext cx="320040" cy="19050"/>
            </a:xfrm>
            <a:custGeom>
              <a:avLst/>
              <a:gdLst/>
              <a:ahLst/>
              <a:cxnLst/>
              <a:rect l="l" t="t" r="r" b="b"/>
              <a:pathLst>
                <a:path w="320040" h="19050">
                  <a:moveTo>
                    <a:pt x="0" y="19050"/>
                  </a:moveTo>
                  <a:lnTo>
                    <a:pt x="320040" y="19050"/>
                  </a:lnTo>
                  <a:cubicBezTo>
                    <a:pt x="320040" y="0"/>
                    <a:pt x="304800" y="2540"/>
                    <a:pt x="285750" y="2540"/>
                  </a:cubicBezTo>
                  <a:lnTo>
                    <a:pt x="34290" y="2540"/>
                  </a:lnTo>
                  <a:cubicBezTo>
                    <a:pt x="15240" y="2540"/>
                    <a:pt x="0" y="0"/>
                    <a:pt x="0" y="1905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4750810" y="4945545"/>
            <a:ext cx="1653471" cy="3271677"/>
            <a:chOff x="0" y="0"/>
            <a:chExt cx="2620010" cy="5184140"/>
          </a:xfrm>
        </p:grpSpPr>
        <p:sp>
          <p:nvSpPr>
            <p:cNvPr id="24" name="Freeform 2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22189" r="-22189"/>
              </a:stretch>
            </a:blipFill>
          </p:spPr>
        </p:sp>
        <p:sp>
          <p:nvSpPr>
            <p:cNvPr id="26" name="Freeform 2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AF7F2"/>
            </a:solidFill>
          </p:spPr>
        </p:sp>
      </p:grpSp>
      <p:sp>
        <p:nvSpPr>
          <p:cNvPr id="33" name="TextBox 33"/>
          <p:cNvSpPr txBox="1"/>
          <p:nvPr/>
        </p:nvSpPr>
        <p:spPr>
          <a:xfrm>
            <a:off x="1028700" y="895350"/>
            <a:ext cx="11274920" cy="77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  <a:spcBef>
                <a:spcPct val="0"/>
              </a:spcBef>
            </a:pPr>
            <a:r>
              <a:rPr lang="en-US" sz="4500" spc="675" dirty="0">
                <a:solidFill>
                  <a:srgbClr val="FAF7F2"/>
                </a:solidFill>
                <a:latin typeface="Horizon"/>
              </a:rPr>
              <a:t>PROJECT 2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28700" y="3312551"/>
            <a:ext cx="6721916" cy="59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63"/>
              </a:lnSpc>
              <a:spcBef>
                <a:spcPct val="0"/>
              </a:spcBef>
            </a:pPr>
            <a:endParaRPr lang="en-US" sz="3402" spc="510" dirty="0">
              <a:solidFill>
                <a:srgbClr val="FAF7F2"/>
              </a:solidFill>
              <a:latin typeface="Horizon"/>
            </a:endParaRPr>
          </a:p>
        </p:txBody>
      </p:sp>
      <p:grpSp>
        <p:nvGrpSpPr>
          <p:cNvPr id="35" name="Group 35"/>
          <p:cNvGrpSpPr/>
          <p:nvPr/>
        </p:nvGrpSpPr>
        <p:grpSpPr>
          <a:xfrm>
            <a:off x="15835270" y="8793669"/>
            <a:ext cx="1424030" cy="523496"/>
            <a:chOff x="0" y="0"/>
            <a:chExt cx="1345399" cy="494590"/>
          </a:xfrm>
        </p:grpSpPr>
        <p:sp>
          <p:nvSpPr>
            <p:cNvPr id="36" name="Freeform 36"/>
            <p:cNvSpPr/>
            <p:nvPr/>
          </p:nvSpPr>
          <p:spPr>
            <a:xfrm>
              <a:off x="203200" y="-396"/>
              <a:ext cx="938999" cy="495383"/>
            </a:xfrm>
            <a:custGeom>
              <a:avLst/>
              <a:gdLst/>
              <a:ahLst/>
              <a:cxnLst/>
              <a:rect l="l" t="t" r="r" b="b"/>
              <a:pathLst>
                <a:path w="938999" h="495383">
                  <a:moveTo>
                    <a:pt x="938999" y="396"/>
                  </a:moveTo>
                  <a:cubicBezTo>
                    <a:pt x="850386" y="0"/>
                    <a:pt x="768333" y="47047"/>
                    <a:pt x="723912" y="123723"/>
                  </a:cubicBezTo>
                  <a:cubicBezTo>
                    <a:pt x="679490" y="200399"/>
                    <a:pt x="679490" y="294983"/>
                    <a:pt x="723912" y="371659"/>
                  </a:cubicBezTo>
                  <a:cubicBezTo>
                    <a:pt x="768333" y="448335"/>
                    <a:pt x="850386" y="495383"/>
                    <a:pt x="938999" y="494986"/>
                  </a:cubicBezTo>
                  <a:lnTo>
                    <a:pt x="0" y="494986"/>
                  </a:lnTo>
                  <a:cubicBezTo>
                    <a:pt x="88614" y="495383"/>
                    <a:pt x="170666" y="448335"/>
                    <a:pt x="215087" y="371659"/>
                  </a:cubicBezTo>
                  <a:cubicBezTo>
                    <a:pt x="259509" y="294983"/>
                    <a:pt x="259509" y="200399"/>
                    <a:pt x="215087" y="123723"/>
                  </a:cubicBezTo>
                  <a:cubicBezTo>
                    <a:pt x="170666" y="47047"/>
                    <a:pt x="88614" y="0"/>
                    <a:pt x="0" y="39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AF7F2"/>
              </a:solidFill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</p:spPr>
          <p:txBody>
            <a:bodyPr lIns="39101" tIns="39101" rIns="39101" bIns="39101" rtlCol="0" anchor="ctr"/>
            <a:lstStyle/>
            <a:p>
              <a:pPr algn="ctr">
                <a:lnSpc>
                  <a:spcPts val="1439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067019" y="4812195"/>
            <a:ext cx="6683597" cy="504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endParaRPr lang="en-US" sz="4800" spc="100" dirty="0">
              <a:solidFill>
                <a:srgbClr val="FAF7F2"/>
              </a:solidFill>
              <a:latin typeface="TT Prosto Sans"/>
            </a:endParaRPr>
          </a:p>
        </p:txBody>
      </p:sp>
      <p:sp>
        <p:nvSpPr>
          <p:cNvPr id="42" name="Title 41"/>
          <p:cNvSpPr>
            <a:spLocks noGrp="1"/>
          </p:cNvSpPr>
          <p:nvPr>
            <p:ph type="ctrTitle"/>
          </p:nvPr>
        </p:nvSpPr>
        <p:spPr>
          <a:xfrm>
            <a:off x="525647" y="2511623"/>
            <a:ext cx="8771977" cy="1470025"/>
          </a:xfrm>
        </p:spPr>
        <p:txBody>
          <a:bodyPr>
            <a:normAutofit/>
          </a:bodyPr>
          <a:lstStyle/>
          <a:p>
            <a:pPr algn="just"/>
            <a:r>
              <a:rPr lang="en-US" sz="7200" b="1" u="sng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Static Website Hosting</a:t>
            </a:r>
            <a:endParaRPr lang="en-US" sz="7200" b="1" u="sng" dirty="0"/>
          </a:p>
        </p:txBody>
      </p:sp>
      <p:sp>
        <p:nvSpPr>
          <p:cNvPr id="43" name="Subtitle 42"/>
          <p:cNvSpPr>
            <a:spLocks noGrp="1"/>
          </p:cNvSpPr>
          <p:nvPr>
            <p:ph type="subTitle" idx="1"/>
          </p:nvPr>
        </p:nvSpPr>
        <p:spPr>
          <a:xfrm>
            <a:off x="152400" y="4502048"/>
            <a:ext cx="9386577" cy="2317851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Create a static website and deploy it using AWS services. A static website is a site that consists of HTML, CSS, and JavaScript files, and it doesn't require server-side processing or a database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481784" y="-8546526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2303620" y="2293507"/>
            <a:ext cx="9937425" cy="5699987"/>
            <a:chOff x="0" y="0"/>
            <a:chExt cx="7981950" cy="4578350"/>
          </a:xfrm>
        </p:grpSpPr>
        <p:sp>
          <p:nvSpPr>
            <p:cNvPr id="9" name="Freeform 9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t="-69914" b="-69914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1028700" y="5502571"/>
            <a:ext cx="5217715" cy="2511825"/>
            <a:chOff x="0" y="-66675"/>
            <a:chExt cx="6956954" cy="334910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66675"/>
              <a:ext cx="6956954" cy="4908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  <a:spcBef>
                  <a:spcPct val="0"/>
                </a:spcBef>
              </a:pPr>
              <a:endParaRPr lang="en-US" sz="2100" spc="315" dirty="0">
                <a:solidFill>
                  <a:srgbClr val="FAF7F2"/>
                </a:solidFill>
                <a:latin typeface="Horizon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647940"/>
              <a:ext cx="6956954" cy="616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084"/>
                </a:lnSpc>
                <a:spcBef>
                  <a:spcPct val="0"/>
                </a:spcBef>
              </a:pPr>
              <a:endParaRPr lang="en-US" sz="2268" u="none" spc="113" dirty="0">
                <a:solidFill>
                  <a:srgbClr val="FAF7F2"/>
                </a:solidFill>
                <a:latin typeface="TT Prosto Sans"/>
              </a:endParaRP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951317"/>
              <a:ext cx="6956954" cy="4908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  <a:spcBef>
                  <a:spcPct val="0"/>
                </a:spcBef>
              </a:pPr>
              <a:endParaRPr lang="en-US" sz="2100" spc="315" dirty="0">
                <a:solidFill>
                  <a:srgbClr val="FAF7F2"/>
                </a:solidFill>
                <a:latin typeface="Horizon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2665931"/>
              <a:ext cx="6956954" cy="616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084"/>
                </a:lnSpc>
                <a:spcBef>
                  <a:spcPct val="0"/>
                </a:spcBef>
              </a:pPr>
              <a:endParaRPr lang="en-US" sz="2268" u="none" spc="113" dirty="0">
                <a:solidFill>
                  <a:srgbClr val="FAF7F2"/>
                </a:solidFill>
                <a:latin typeface="TT Prosto Sans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846141" y="5502571"/>
            <a:ext cx="5217715" cy="2511825"/>
            <a:chOff x="0" y="-66675"/>
            <a:chExt cx="6956954" cy="3349101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66675"/>
              <a:ext cx="6956954" cy="4908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  <a:spcBef>
                  <a:spcPct val="0"/>
                </a:spcBef>
              </a:pPr>
              <a:endParaRPr lang="en-US" sz="2100" spc="315" dirty="0">
                <a:solidFill>
                  <a:srgbClr val="FAF7F2"/>
                </a:solidFill>
                <a:latin typeface="Horizon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647940"/>
              <a:ext cx="6956954" cy="616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084"/>
                </a:lnSpc>
                <a:spcBef>
                  <a:spcPct val="0"/>
                </a:spcBef>
              </a:pPr>
              <a:endParaRPr lang="en-US" sz="2268" u="none" spc="113" dirty="0">
                <a:solidFill>
                  <a:srgbClr val="FAF7F2"/>
                </a:solidFill>
                <a:latin typeface="TT Prosto Sans"/>
              </a:endParaRP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1951317"/>
              <a:ext cx="6956954" cy="4908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  <a:spcBef>
                  <a:spcPct val="0"/>
                </a:spcBef>
              </a:pPr>
              <a:endParaRPr lang="en-US" sz="2100" spc="315" dirty="0">
                <a:solidFill>
                  <a:srgbClr val="FAF7F2"/>
                </a:solidFill>
                <a:latin typeface="Horizon"/>
              </a:endParaRP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2665931"/>
              <a:ext cx="6956954" cy="616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084"/>
                </a:lnSpc>
                <a:spcBef>
                  <a:spcPct val="0"/>
                </a:spcBef>
              </a:pPr>
              <a:endParaRPr lang="en-US" sz="2268" u="none" spc="113" dirty="0">
                <a:solidFill>
                  <a:srgbClr val="FAF7F2"/>
                </a:solidFill>
                <a:latin typeface="TT Prosto Sans"/>
              </a:endParaRPr>
            </a:p>
          </p:txBody>
        </p:sp>
      </p:grpSp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537114" y="613651"/>
            <a:ext cx="8229600" cy="1143000"/>
          </a:xfrm>
        </p:spPr>
        <p:txBody>
          <a:bodyPr>
            <a:noAutofit/>
          </a:bodyPr>
          <a:lstStyle/>
          <a:p>
            <a:pPr algn="just"/>
            <a:r>
              <a:rPr lang="en-US" sz="72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30" name="Subtitle 29"/>
          <p:cNvSpPr>
            <a:spLocks noGrp="1"/>
          </p:cNvSpPr>
          <p:nvPr>
            <p:ph idx="1"/>
          </p:nvPr>
        </p:nvSpPr>
        <p:spPr>
          <a:xfrm>
            <a:off x="542430" y="1974940"/>
            <a:ext cx="10809348" cy="6292760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endParaRPr lang="en-US" sz="4000" dirty="0"/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INTRODUCTION</a:t>
            </a:r>
          </a:p>
          <a:p>
            <a:pPr algn="just">
              <a:buFont typeface="Courier New" panose="02070309020205020404" pitchFamily="49" charset="0"/>
              <a:buChar char="o"/>
            </a:pP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STEPS TO CREATE WEBSITE</a:t>
            </a:r>
          </a:p>
          <a:p>
            <a:pPr algn="just">
              <a:buFont typeface="Courier New" panose="02070309020205020404" pitchFamily="49" charset="0"/>
              <a:buChar char="o"/>
            </a:pP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SUMMARY &amp; BENEFITS</a:t>
            </a:r>
          </a:p>
          <a:p>
            <a:pPr algn="just">
              <a:buFont typeface="Courier New" panose="02070309020205020404" pitchFamily="49" charset="0"/>
              <a:buChar char="o"/>
            </a:pPr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CONCLUSION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250626" y="-8698926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165161" y="4754576"/>
            <a:ext cx="860302" cy="470479"/>
          </a:xfrm>
          <a:prstGeom prst="rect">
            <a:avLst/>
          </a:prstGeom>
        </p:spPr>
        <p:txBody>
          <a:bodyPr lIns="39101" tIns="39101" rIns="39101" bIns="39101" rtlCol="0" anchor="ctr"/>
          <a:lstStyle/>
          <a:p>
            <a:pPr algn="ctr">
              <a:lnSpc>
                <a:spcPts val="1439"/>
              </a:lnSpc>
            </a:pPr>
            <a:endParaRPr/>
          </a:p>
        </p:txBody>
      </p:sp>
      <p:sp>
        <p:nvSpPr>
          <p:cNvPr id="52" name="Title 51"/>
          <p:cNvSpPr>
            <a:spLocks noGrp="1"/>
          </p:cNvSpPr>
          <p:nvPr>
            <p:ph type="ctrTitle"/>
          </p:nvPr>
        </p:nvSpPr>
        <p:spPr>
          <a:xfrm>
            <a:off x="381000" y="266700"/>
            <a:ext cx="13229318" cy="1470025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6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 TO CREATE STATIC WEBSITE</a:t>
            </a:r>
            <a:endParaRPr lang="en-US" sz="6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Subtitle 52"/>
          <p:cNvSpPr>
            <a:spLocks noGrp="1"/>
          </p:cNvSpPr>
          <p:nvPr>
            <p:ph type="subTitle" idx="1"/>
          </p:nvPr>
        </p:nvSpPr>
        <p:spPr>
          <a:xfrm>
            <a:off x="382772" y="1736724"/>
            <a:ext cx="10210800" cy="5616575"/>
          </a:xfrm>
        </p:spPr>
        <p:txBody>
          <a:bodyPr>
            <a:normAutofit/>
          </a:bodyPr>
          <a:lstStyle/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an S3 Bucket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Configure The Bucket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Upload Website Content 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Configure Permissions 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Enable Website Endpoint 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2019300"/>
            <a:ext cx="9058340" cy="4191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250626" y="-8698926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165161" y="4754576"/>
            <a:ext cx="860302" cy="470479"/>
          </a:xfrm>
          <a:prstGeom prst="rect">
            <a:avLst/>
          </a:prstGeom>
        </p:spPr>
        <p:txBody>
          <a:bodyPr lIns="39101" tIns="39101" rIns="39101" bIns="39101" rtlCol="0" anchor="ctr"/>
          <a:lstStyle/>
          <a:p>
            <a:pPr algn="ctr">
              <a:lnSpc>
                <a:spcPts val="1439"/>
              </a:lnSpc>
            </a:pPr>
            <a:endParaRPr/>
          </a:p>
        </p:txBody>
      </p:sp>
      <p:sp>
        <p:nvSpPr>
          <p:cNvPr id="52" name="Title 51"/>
          <p:cNvSpPr>
            <a:spLocks noGrp="1"/>
          </p:cNvSpPr>
          <p:nvPr>
            <p:ph type="ctrTitle"/>
          </p:nvPr>
        </p:nvSpPr>
        <p:spPr>
          <a:xfrm>
            <a:off x="381000" y="266700"/>
            <a:ext cx="16002000" cy="1470025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60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CREATION &amp; CONFIGURATION OF BUCKET </a:t>
            </a:r>
            <a:endParaRPr lang="en-US" sz="54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Subtitle 52"/>
          <p:cNvSpPr>
            <a:spLocks noGrp="1"/>
          </p:cNvSpPr>
          <p:nvPr>
            <p:ph type="subTitle" idx="1"/>
          </p:nvPr>
        </p:nvSpPr>
        <p:spPr>
          <a:xfrm>
            <a:off x="533400" y="1736724"/>
            <a:ext cx="10668000" cy="5464176"/>
          </a:xfrm>
        </p:spPr>
        <p:txBody>
          <a:bodyPr>
            <a:normAutofit/>
          </a:bodyPr>
          <a:lstStyle/>
          <a:p>
            <a:pPr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</a:rPr>
              <a:t> Create an S3 bucket ( unique name ) 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</a:rPr>
              <a:t> Select region ( up east 1 Northern Virginia )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</a:rPr>
              <a:t> Change bucket properties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</a:rPr>
              <a:t> ( Static Website , Hosting )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</a:rPr>
              <a:t> Use your bucket to host a website 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</a:rPr>
              <a:t> Enter </a:t>
            </a:r>
            <a:r>
              <a:rPr lang="en-US" sz="3600" b="1" u="sng" dirty="0">
                <a:solidFill>
                  <a:schemeClr val="bg1"/>
                </a:solidFill>
              </a:rPr>
              <a:t>HTML</a:t>
            </a:r>
            <a:r>
              <a:rPr lang="en-US" sz="3600" dirty="0">
                <a:solidFill>
                  <a:schemeClr val="bg1"/>
                </a:solidFill>
              </a:rPr>
              <a:t> file as index document 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</a:rPr>
              <a:t> Save configuration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6011861"/>
            <a:ext cx="10317995" cy="399161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994" y="2318857"/>
            <a:ext cx="8157103" cy="319699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58493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250626" y="-8698926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165161" y="4754576"/>
            <a:ext cx="860302" cy="470479"/>
          </a:xfrm>
          <a:prstGeom prst="rect">
            <a:avLst/>
          </a:prstGeom>
        </p:spPr>
        <p:txBody>
          <a:bodyPr lIns="39101" tIns="39101" rIns="39101" bIns="39101" rtlCol="0" anchor="ctr"/>
          <a:lstStyle/>
          <a:p>
            <a:pPr algn="ctr">
              <a:lnSpc>
                <a:spcPts val="1439"/>
              </a:lnSpc>
            </a:pPr>
            <a:endParaRPr/>
          </a:p>
        </p:txBody>
      </p:sp>
      <p:sp>
        <p:nvSpPr>
          <p:cNvPr id="52" name="Title 51"/>
          <p:cNvSpPr>
            <a:spLocks noGrp="1"/>
          </p:cNvSpPr>
          <p:nvPr>
            <p:ph type="ctrTitle"/>
          </p:nvPr>
        </p:nvSpPr>
        <p:spPr>
          <a:xfrm>
            <a:off x="381000" y="266700"/>
            <a:ext cx="17526000" cy="1470025"/>
          </a:xfrm>
        </p:spPr>
        <p:txBody>
          <a:bodyPr>
            <a:normAutofit/>
          </a:bodyPr>
          <a:lstStyle/>
          <a:p>
            <a:pPr algn="just"/>
            <a:r>
              <a:rPr lang="en-US" sz="5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UPLOAD CONTENT &amp; CONFIGURE  PERMISSIONS  </a:t>
            </a:r>
          </a:p>
        </p:txBody>
      </p:sp>
      <p:sp>
        <p:nvSpPr>
          <p:cNvPr id="53" name="Subtitle 52"/>
          <p:cNvSpPr>
            <a:spLocks noGrp="1"/>
          </p:cNvSpPr>
          <p:nvPr>
            <p:ph type="subTitle" idx="1"/>
          </p:nvPr>
        </p:nvSpPr>
        <p:spPr>
          <a:xfrm>
            <a:off x="533400" y="1736724"/>
            <a:ext cx="10668000" cy="5464176"/>
          </a:xfrm>
        </p:spPr>
        <p:txBody>
          <a:bodyPr>
            <a:normAutofit/>
          </a:bodyPr>
          <a:lstStyle/>
          <a:p>
            <a:pPr algn="just">
              <a:buFont typeface="Courier New" panose="02070309020205020404" pitchFamily="49" charset="0"/>
              <a:buChar char="o"/>
            </a:pPr>
            <a:r>
              <a:rPr lang="en-US" sz="3600" b="1" dirty="0">
                <a:solidFill>
                  <a:schemeClr val="bg1"/>
                </a:solidFill>
              </a:rPr>
              <a:t> Go to S3 bucket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600" b="1" dirty="0">
                <a:solidFill>
                  <a:schemeClr val="bg1"/>
                </a:solidFill>
              </a:rPr>
              <a:t> Upload all files  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600" b="1" dirty="0">
                <a:solidFill>
                  <a:schemeClr val="bg1"/>
                </a:solidFill>
              </a:rPr>
              <a:t> Go to </a:t>
            </a:r>
            <a:r>
              <a:rPr lang="en-US" sz="3600" b="1" u="sng" dirty="0">
                <a:solidFill>
                  <a:schemeClr val="bg1"/>
                </a:solidFill>
              </a:rPr>
              <a:t>ACTIONS </a:t>
            </a:r>
            <a:r>
              <a:rPr lang="en-US" sz="3600" b="1" dirty="0">
                <a:solidFill>
                  <a:schemeClr val="bg1"/>
                </a:solidFill>
              </a:rPr>
              <a:t>and </a:t>
            </a:r>
            <a:r>
              <a:rPr lang="en-US" sz="3600" b="1" u="sng" dirty="0">
                <a:solidFill>
                  <a:schemeClr val="bg1"/>
                </a:solidFill>
              </a:rPr>
              <a:t>MAKE PUBLIC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799" y="1544683"/>
            <a:ext cx="10324214" cy="42449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6834" y="6183438"/>
            <a:ext cx="10518144" cy="39955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83894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250626" y="-8698926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165161" y="4754576"/>
            <a:ext cx="860302" cy="470479"/>
          </a:xfrm>
          <a:prstGeom prst="rect">
            <a:avLst/>
          </a:prstGeom>
        </p:spPr>
        <p:txBody>
          <a:bodyPr lIns="39101" tIns="39101" rIns="39101" bIns="39101" rtlCol="0" anchor="ctr"/>
          <a:lstStyle/>
          <a:p>
            <a:pPr algn="ctr">
              <a:lnSpc>
                <a:spcPts val="1439"/>
              </a:lnSpc>
            </a:pPr>
            <a:endParaRPr/>
          </a:p>
        </p:txBody>
      </p:sp>
      <p:sp>
        <p:nvSpPr>
          <p:cNvPr id="52" name="Title 51"/>
          <p:cNvSpPr>
            <a:spLocks noGrp="1"/>
          </p:cNvSpPr>
          <p:nvPr>
            <p:ph type="ctrTitle"/>
          </p:nvPr>
        </p:nvSpPr>
        <p:spPr>
          <a:xfrm>
            <a:off x="381000" y="266700"/>
            <a:ext cx="17526000" cy="1470025"/>
          </a:xfrm>
        </p:spPr>
        <p:txBody>
          <a:bodyPr>
            <a:normAutofit/>
          </a:bodyPr>
          <a:lstStyle/>
          <a:p>
            <a:pPr algn="just"/>
            <a:r>
              <a:rPr lang="en-US" sz="5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 ENDPOINT </a:t>
            </a:r>
          </a:p>
        </p:txBody>
      </p:sp>
      <p:sp>
        <p:nvSpPr>
          <p:cNvPr id="53" name="Subtitle 52"/>
          <p:cNvSpPr>
            <a:spLocks noGrp="1"/>
          </p:cNvSpPr>
          <p:nvPr>
            <p:ph type="subTitle" idx="1"/>
          </p:nvPr>
        </p:nvSpPr>
        <p:spPr>
          <a:xfrm>
            <a:off x="533400" y="1736724"/>
            <a:ext cx="13868400" cy="5464176"/>
          </a:xfrm>
        </p:spPr>
        <p:txBody>
          <a:bodyPr>
            <a:normAutofit/>
          </a:bodyPr>
          <a:lstStyle/>
          <a:p>
            <a:pPr algn="just">
              <a:buFont typeface="Courier New" panose="02070309020205020404" pitchFamily="49" charset="0"/>
              <a:buChar char="o"/>
            </a:pPr>
            <a:r>
              <a:rPr lang="en-US" sz="3600" b="1" dirty="0">
                <a:solidFill>
                  <a:schemeClr val="bg1"/>
                </a:solidFill>
              </a:rPr>
              <a:t> Enable website endpoint URL 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3600" b="1" dirty="0">
                <a:solidFill>
                  <a:schemeClr val="bg1"/>
                </a:solidFill>
                <a:hlinkClick r:id="rId3" tooltip="http://your-website-name.s3-website-your-region.amazonaws.com"/>
              </a:rPr>
              <a:t> http://your-website-name.s3-website-your-region.amazonaws.com</a:t>
            </a:r>
            <a:endParaRPr lang="en-US" sz="3600" b="1" dirty="0">
              <a:solidFill>
                <a:schemeClr val="bg1"/>
              </a:solidFill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144" y="4152900"/>
            <a:ext cx="13192033" cy="477245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16287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250626" y="-8698926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8165161" y="4754576"/>
            <a:ext cx="860302" cy="470479"/>
          </a:xfrm>
          <a:prstGeom prst="rect">
            <a:avLst/>
          </a:prstGeom>
        </p:spPr>
        <p:txBody>
          <a:bodyPr lIns="39101" tIns="39101" rIns="39101" bIns="39101" rtlCol="0" anchor="ctr"/>
          <a:lstStyle/>
          <a:p>
            <a:pPr algn="ctr">
              <a:lnSpc>
                <a:spcPts val="1439"/>
              </a:lnSpc>
            </a:pPr>
            <a:endParaRPr/>
          </a:p>
        </p:txBody>
      </p:sp>
      <p:sp>
        <p:nvSpPr>
          <p:cNvPr id="52" name="Title 51"/>
          <p:cNvSpPr>
            <a:spLocks noGrp="1"/>
          </p:cNvSpPr>
          <p:nvPr>
            <p:ph type="ctrTitle"/>
          </p:nvPr>
        </p:nvSpPr>
        <p:spPr>
          <a:xfrm>
            <a:off x="381000" y="266700"/>
            <a:ext cx="17526000" cy="1470025"/>
          </a:xfrm>
        </p:spPr>
        <p:txBody>
          <a:bodyPr>
            <a:normAutofit/>
          </a:bodyPr>
          <a:lstStyle/>
          <a:p>
            <a:pPr algn="just"/>
            <a:r>
              <a:rPr lang="en-US" sz="5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 &amp; BENEFITS</a:t>
            </a:r>
          </a:p>
        </p:txBody>
      </p:sp>
      <p:sp>
        <p:nvSpPr>
          <p:cNvPr id="53" name="Subtitle 52"/>
          <p:cNvSpPr>
            <a:spLocks noGrp="1"/>
          </p:cNvSpPr>
          <p:nvPr>
            <p:ph type="subTitle" idx="1"/>
          </p:nvPr>
        </p:nvSpPr>
        <p:spPr>
          <a:xfrm>
            <a:off x="533400" y="1736724"/>
            <a:ext cx="13868400" cy="8054976"/>
          </a:xfrm>
        </p:spPr>
        <p:txBody>
          <a:bodyPr>
            <a:normAutofit/>
          </a:bodyPr>
          <a:lstStyle/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Static website hosting involves storing and serving web content that doesn't change, like HTML, CSS, and images, directly from a server to users' browsers. 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It's cost-effective and fast since there's no need for dynamic processing. Popular services for static site hosting include GitHub Pages, Netlify, and Amazon S3. 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upload your files, and these services distribute your site globally, ensuring high availability and reduced load times.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It's easy to create, faster to load, and usually cheaper to host. Since it doesn't change often, it's also more secure. </a:t>
            </a:r>
          </a:p>
        </p:txBody>
      </p:sp>
    </p:spTree>
    <p:extLst>
      <p:ext uri="{BB962C8B-B14F-4D97-AF65-F5344CB8AC3E}">
        <p14:creationId xmlns:p14="http://schemas.microsoft.com/office/powerpoint/2010/main" val="3402174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563981" y="-9095040"/>
            <a:ext cx="17147034" cy="24732196"/>
            <a:chOff x="369" y="0"/>
            <a:chExt cx="3169805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369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86000" y="3271058"/>
            <a:ext cx="13925041" cy="1463674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spc="1200" dirty="0">
                <a:solidFill>
                  <a:srgbClr val="FAF7F2"/>
                </a:solidFill>
                <a:latin typeface="Horizo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356545" y="-7864050"/>
            <a:ext cx="17257106" cy="24732196"/>
            <a:chOff x="2794" y="0"/>
            <a:chExt cx="3190153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5567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8740737" y="2387776"/>
            <a:ext cx="9937425" cy="5699987"/>
            <a:chOff x="0" y="0"/>
            <a:chExt cx="7981950" cy="4578350"/>
          </a:xfrm>
        </p:grpSpPr>
        <p:sp>
          <p:nvSpPr>
            <p:cNvPr id="6" name="Freeform 6"/>
            <p:cNvSpPr/>
            <p:nvPr/>
          </p:nvSpPr>
          <p:spPr>
            <a:xfrm>
              <a:off x="765810" y="21590"/>
              <a:ext cx="6451600" cy="4326890"/>
            </a:xfrm>
            <a:custGeom>
              <a:avLst/>
              <a:gdLst/>
              <a:ahLst/>
              <a:cxnLst/>
              <a:rect l="l" t="t" r="r" b="b"/>
              <a:pathLst>
                <a:path w="6451600" h="432689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7981950" cy="4542790"/>
            </a:xfrm>
            <a:custGeom>
              <a:avLst/>
              <a:gdLst/>
              <a:ahLst/>
              <a:cxnLst/>
              <a:rect l="l" t="t" r="r" b="b"/>
              <a:pathLst>
                <a:path w="7981950" h="454279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460750" y="4349750"/>
              <a:ext cx="1059180" cy="96520"/>
            </a:xfrm>
            <a:custGeom>
              <a:avLst/>
              <a:gdLst/>
              <a:ahLst/>
              <a:cxnLst/>
              <a:rect l="l" t="t" r="r" b="b"/>
              <a:pathLst>
                <a:path w="1059180" h="9652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163830" y="4542790"/>
              <a:ext cx="7654290" cy="35560"/>
            </a:xfrm>
            <a:custGeom>
              <a:avLst/>
              <a:gdLst/>
              <a:ahLst/>
              <a:cxnLst/>
              <a:rect l="l" t="t" r="r" b="b"/>
              <a:pathLst>
                <a:path w="7654290" h="3556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962660" y="276860"/>
              <a:ext cx="6055360" cy="3789680"/>
            </a:xfrm>
            <a:custGeom>
              <a:avLst/>
              <a:gdLst/>
              <a:ahLst/>
              <a:cxnLst/>
              <a:rect l="l" t="t" r="r" b="b"/>
              <a:pathLst>
                <a:path w="6055360" h="378968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t="-69914" b="-69914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5577546" y="3426851"/>
            <a:ext cx="3363508" cy="4660912"/>
            <a:chOff x="0" y="0"/>
            <a:chExt cx="4734560" cy="6560820"/>
          </a:xfrm>
        </p:grpSpPr>
        <p:sp>
          <p:nvSpPr>
            <p:cNvPr id="12" name="Freeform 12"/>
            <p:cNvSpPr/>
            <p:nvPr/>
          </p:nvSpPr>
          <p:spPr>
            <a:xfrm>
              <a:off x="36830" y="50800"/>
              <a:ext cx="4645660" cy="6473190"/>
            </a:xfrm>
            <a:custGeom>
              <a:avLst/>
              <a:gdLst/>
              <a:ahLst/>
              <a:cxnLst/>
              <a:rect l="l" t="t" r="r" b="b"/>
              <a:pathLst>
                <a:path w="4645660" h="6473190">
                  <a:moveTo>
                    <a:pt x="4368800" y="0"/>
                  </a:moveTo>
                  <a:lnTo>
                    <a:pt x="276860" y="0"/>
                  </a:lnTo>
                  <a:cubicBezTo>
                    <a:pt x="124460" y="0"/>
                    <a:pt x="0" y="123190"/>
                    <a:pt x="0" y="276860"/>
                  </a:cubicBezTo>
                  <a:lnTo>
                    <a:pt x="0" y="6196330"/>
                  </a:lnTo>
                  <a:cubicBezTo>
                    <a:pt x="0" y="6350000"/>
                    <a:pt x="124460" y="6473190"/>
                    <a:pt x="276860" y="6473190"/>
                  </a:cubicBezTo>
                  <a:lnTo>
                    <a:pt x="4368800" y="6473190"/>
                  </a:lnTo>
                  <a:cubicBezTo>
                    <a:pt x="4522470" y="6473190"/>
                    <a:pt x="4645660" y="6348730"/>
                    <a:pt x="4645660" y="6196330"/>
                  </a:cubicBezTo>
                  <a:lnTo>
                    <a:pt x="4645660" y="276860"/>
                  </a:lnTo>
                  <a:cubicBezTo>
                    <a:pt x="4645660" y="123190"/>
                    <a:pt x="4522470" y="0"/>
                    <a:pt x="4368800" y="0"/>
                  </a:cubicBezTo>
                  <a:close/>
                  <a:moveTo>
                    <a:pt x="4425950" y="6156960"/>
                  </a:moveTo>
                  <a:cubicBezTo>
                    <a:pt x="4425950" y="6212840"/>
                    <a:pt x="4380230" y="6258560"/>
                    <a:pt x="4324350" y="6258560"/>
                  </a:cubicBezTo>
                  <a:lnTo>
                    <a:pt x="321310" y="6258560"/>
                  </a:lnTo>
                  <a:cubicBezTo>
                    <a:pt x="265430" y="6258560"/>
                    <a:pt x="219710" y="6212840"/>
                    <a:pt x="219710" y="6156960"/>
                  </a:cubicBezTo>
                  <a:lnTo>
                    <a:pt x="219710" y="316230"/>
                  </a:lnTo>
                  <a:cubicBezTo>
                    <a:pt x="219710" y="260350"/>
                    <a:pt x="265430" y="214630"/>
                    <a:pt x="321310" y="214630"/>
                  </a:cubicBezTo>
                  <a:lnTo>
                    <a:pt x="4325620" y="214630"/>
                  </a:lnTo>
                  <a:cubicBezTo>
                    <a:pt x="4381500" y="214630"/>
                    <a:pt x="4427220" y="260350"/>
                    <a:pt x="4427220" y="316230"/>
                  </a:cubicBezTo>
                  <a:lnTo>
                    <a:pt x="4427220" y="6156960"/>
                  </a:ln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16511"/>
              <a:ext cx="4716780" cy="6544310"/>
            </a:xfrm>
            <a:custGeom>
              <a:avLst/>
              <a:gdLst/>
              <a:ahLst/>
              <a:cxnLst/>
              <a:rect l="l" t="t" r="r" b="b"/>
              <a:pathLst>
                <a:path w="4716780" h="6544310">
                  <a:moveTo>
                    <a:pt x="4395470" y="36829"/>
                  </a:moveTo>
                  <a:cubicBezTo>
                    <a:pt x="4552950" y="36829"/>
                    <a:pt x="4681220" y="165099"/>
                    <a:pt x="4681220" y="322579"/>
                  </a:cubicBezTo>
                  <a:lnTo>
                    <a:pt x="4681220" y="6222999"/>
                  </a:lnTo>
                  <a:cubicBezTo>
                    <a:pt x="4681220" y="6380479"/>
                    <a:pt x="4552950" y="6508750"/>
                    <a:pt x="4395470" y="6508750"/>
                  </a:cubicBezTo>
                  <a:lnTo>
                    <a:pt x="321310" y="6508750"/>
                  </a:lnTo>
                  <a:cubicBezTo>
                    <a:pt x="163830" y="6508750"/>
                    <a:pt x="35560" y="6380480"/>
                    <a:pt x="35560" y="6223000"/>
                  </a:cubicBezTo>
                  <a:lnTo>
                    <a:pt x="35560" y="322580"/>
                  </a:lnTo>
                  <a:cubicBezTo>
                    <a:pt x="35560" y="165100"/>
                    <a:pt x="163830" y="36830"/>
                    <a:pt x="321310" y="36830"/>
                  </a:cubicBezTo>
                  <a:lnTo>
                    <a:pt x="4395470" y="36830"/>
                  </a:lnTo>
                  <a:moveTo>
                    <a:pt x="4395470" y="0"/>
                  </a:moveTo>
                  <a:lnTo>
                    <a:pt x="321310" y="0"/>
                  </a:lnTo>
                  <a:cubicBezTo>
                    <a:pt x="143510" y="0"/>
                    <a:pt x="0" y="144780"/>
                    <a:pt x="0" y="322580"/>
                  </a:cubicBezTo>
                  <a:lnTo>
                    <a:pt x="0" y="6223000"/>
                  </a:lnTo>
                  <a:cubicBezTo>
                    <a:pt x="0" y="6400800"/>
                    <a:pt x="143510" y="6544309"/>
                    <a:pt x="321310" y="6544309"/>
                  </a:cubicBezTo>
                  <a:lnTo>
                    <a:pt x="4395470" y="6544309"/>
                  </a:lnTo>
                  <a:cubicBezTo>
                    <a:pt x="4573270" y="6544309"/>
                    <a:pt x="4716780" y="6400800"/>
                    <a:pt x="4716780" y="6223000"/>
                  </a:cubicBezTo>
                  <a:lnTo>
                    <a:pt x="4716780" y="322580"/>
                  </a:lnTo>
                  <a:cubicBezTo>
                    <a:pt x="4716780" y="144780"/>
                    <a:pt x="4573270" y="0"/>
                    <a:pt x="4395470" y="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56540" y="265430"/>
              <a:ext cx="4207510" cy="6043930"/>
            </a:xfrm>
            <a:custGeom>
              <a:avLst/>
              <a:gdLst/>
              <a:ahLst/>
              <a:cxnLst/>
              <a:rect l="l" t="t" r="r" b="b"/>
              <a:pathLst>
                <a:path w="4207510" h="6043930">
                  <a:moveTo>
                    <a:pt x="4206240" y="5942330"/>
                  </a:moveTo>
                  <a:cubicBezTo>
                    <a:pt x="4206240" y="5998210"/>
                    <a:pt x="4160520" y="6043930"/>
                    <a:pt x="4104640" y="6043930"/>
                  </a:cubicBezTo>
                  <a:lnTo>
                    <a:pt x="101600" y="6043930"/>
                  </a:lnTo>
                  <a:cubicBezTo>
                    <a:pt x="45720" y="6043930"/>
                    <a:pt x="0" y="5998210"/>
                    <a:pt x="0" y="5942330"/>
                  </a:cubicBezTo>
                  <a:lnTo>
                    <a:pt x="0" y="101600"/>
                  </a:lnTo>
                  <a:cubicBezTo>
                    <a:pt x="0" y="45720"/>
                    <a:pt x="45720" y="0"/>
                    <a:pt x="101600" y="0"/>
                  </a:cubicBezTo>
                  <a:lnTo>
                    <a:pt x="4105910" y="0"/>
                  </a:lnTo>
                  <a:cubicBezTo>
                    <a:pt x="4161790" y="0"/>
                    <a:pt x="4207510" y="45720"/>
                    <a:pt x="4207510" y="101600"/>
                  </a:cubicBezTo>
                  <a:lnTo>
                    <a:pt x="4207510" y="5942330"/>
                  </a:lnTo>
                  <a:close/>
                </a:path>
              </a:pathLst>
            </a:custGeom>
            <a:blipFill>
              <a:blip r:embed="rId4"/>
              <a:stretch>
                <a:fillRect t="-2244" b="-2244"/>
              </a:stretch>
            </a:blipFill>
          </p:spPr>
        </p:sp>
        <p:sp>
          <p:nvSpPr>
            <p:cNvPr id="15" name="Freeform 15"/>
            <p:cNvSpPr/>
            <p:nvPr/>
          </p:nvSpPr>
          <p:spPr>
            <a:xfrm>
              <a:off x="1951378" y="120589"/>
              <a:ext cx="79963" cy="76322"/>
            </a:xfrm>
            <a:custGeom>
              <a:avLst/>
              <a:gdLst/>
              <a:ahLst/>
              <a:cxnLst/>
              <a:rect l="l" t="t" r="r" b="b"/>
              <a:pathLst>
                <a:path w="79963" h="76322">
                  <a:moveTo>
                    <a:pt x="39982" y="61"/>
                  </a:moveTo>
                  <a:cubicBezTo>
                    <a:pt x="26330" y="0"/>
                    <a:pt x="13688" y="7248"/>
                    <a:pt x="6844" y="19062"/>
                  </a:cubicBezTo>
                  <a:cubicBezTo>
                    <a:pt x="0" y="30875"/>
                    <a:pt x="0" y="45447"/>
                    <a:pt x="6844" y="57260"/>
                  </a:cubicBezTo>
                  <a:cubicBezTo>
                    <a:pt x="13688" y="69074"/>
                    <a:pt x="26330" y="76322"/>
                    <a:pt x="39982" y="76261"/>
                  </a:cubicBezTo>
                  <a:cubicBezTo>
                    <a:pt x="53634" y="76322"/>
                    <a:pt x="66276" y="69074"/>
                    <a:pt x="73120" y="57260"/>
                  </a:cubicBezTo>
                  <a:cubicBezTo>
                    <a:pt x="79964" y="45447"/>
                    <a:pt x="79964" y="30875"/>
                    <a:pt x="73120" y="19062"/>
                  </a:cubicBezTo>
                  <a:cubicBezTo>
                    <a:pt x="66276" y="7248"/>
                    <a:pt x="53634" y="0"/>
                    <a:pt x="39982" y="61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2119473" y="104052"/>
              <a:ext cx="114614" cy="109395"/>
            </a:xfrm>
            <a:custGeom>
              <a:avLst/>
              <a:gdLst/>
              <a:ahLst/>
              <a:cxnLst/>
              <a:rect l="l" t="t" r="r" b="b"/>
              <a:pathLst>
                <a:path w="114614" h="109395">
                  <a:moveTo>
                    <a:pt x="57307" y="88"/>
                  </a:moveTo>
                  <a:cubicBezTo>
                    <a:pt x="37739" y="0"/>
                    <a:pt x="19619" y="10390"/>
                    <a:pt x="9809" y="27322"/>
                  </a:cubicBezTo>
                  <a:cubicBezTo>
                    <a:pt x="0" y="44255"/>
                    <a:pt x="0" y="65141"/>
                    <a:pt x="9809" y="82074"/>
                  </a:cubicBezTo>
                  <a:cubicBezTo>
                    <a:pt x="19619" y="99006"/>
                    <a:pt x="37739" y="109396"/>
                    <a:pt x="57307" y="109308"/>
                  </a:cubicBezTo>
                  <a:cubicBezTo>
                    <a:pt x="76875" y="109396"/>
                    <a:pt x="94995" y="99006"/>
                    <a:pt x="104804" y="82074"/>
                  </a:cubicBezTo>
                  <a:cubicBezTo>
                    <a:pt x="114614" y="65141"/>
                    <a:pt x="114614" y="44255"/>
                    <a:pt x="104804" y="27322"/>
                  </a:cubicBezTo>
                  <a:cubicBezTo>
                    <a:pt x="94995" y="10390"/>
                    <a:pt x="76875" y="0"/>
                    <a:pt x="57307" y="88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2328944" y="128221"/>
              <a:ext cx="63971" cy="61058"/>
            </a:xfrm>
            <a:custGeom>
              <a:avLst/>
              <a:gdLst/>
              <a:ahLst/>
              <a:cxnLst/>
              <a:rect l="l" t="t" r="r" b="b"/>
              <a:pathLst>
                <a:path w="63971" h="61058">
                  <a:moveTo>
                    <a:pt x="31986" y="49"/>
                  </a:moveTo>
                  <a:cubicBezTo>
                    <a:pt x="21064" y="0"/>
                    <a:pt x="10951" y="5799"/>
                    <a:pt x="5476" y="15250"/>
                  </a:cubicBezTo>
                  <a:cubicBezTo>
                    <a:pt x="0" y="24700"/>
                    <a:pt x="0" y="36358"/>
                    <a:pt x="5476" y="45808"/>
                  </a:cubicBezTo>
                  <a:cubicBezTo>
                    <a:pt x="10951" y="55259"/>
                    <a:pt x="21064" y="61058"/>
                    <a:pt x="31986" y="61009"/>
                  </a:cubicBezTo>
                  <a:cubicBezTo>
                    <a:pt x="42908" y="61058"/>
                    <a:pt x="53021" y="55259"/>
                    <a:pt x="58496" y="45808"/>
                  </a:cubicBezTo>
                  <a:cubicBezTo>
                    <a:pt x="63971" y="36358"/>
                    <a:pt x="63971" y="24700"/>
                    <a:pt x="58496" y="15250"/>
                  </a:cubicBezTo>
                  <a:cubicBezTo>
                    <a:pt x="53021" y="5799"/>
                    <a:pt x="42908" y="0"/>
                    <a:pt x="31986" y="49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2346270" y="144758"/>
              <a:ext cx="29320" cy="27985"/>
            </a:xfrm>
            <a:custGeom>
              <a:avLst/>
              <a:gdLst/>
              <a:ahLst/>
              <a:cxnLst/>
              <a:rect l="l" t="t" r="r" b="b"/>
              <a:pathLst>
                <a:path w="29320" h="27985">
                  <a:moveTo>
                    <a:pt x="14660" y="22"/>
                  </a:moveTo>
                  <a:cubicBezTo>
                    <a:pt x="9654" y="0"/>
                    <a:pt x="5019" y="2657"/>
                    <a:pt x="2509" y="6989"/>
                  </a:cubicBezTo>
                  <a:cubicBezTo>
                    <a:pt x="0" y="11320"/>
                    <a:pt x="0" y="16664"/>
                    <a:pt x="2509" y="20995"/>
                  </a:cubicBezTo>
                  <a:cubicBezTo>
                    <a:pt x="5019" y="25327"/>
                    <a:pt x="9654" y="27984"/>
                    <a:pt x="14660" y="27962"/>
                  </a:cubicBezTo>
                  <a:cubicBezTo>
                    <a:pt x="19666" y="27984"/>
                    <a:pt x="24301" y="25327"/>
                    <a:pt x="26811" y="20995"/>
                  </a:cubicBezTo>
                  <a:cubicBezTo>
                    <a:pt x="29320" y="16664"/>
                    <a:pt x="29320" y="11320"/>
                    <a:pt x="26811" y="6989"/>
                  </a:cubicBezTo>
                  <a:cubicBezTo>
                    <a:pt x="24301" y="2657"/>
                    <a:pt x="19666" y="0"/>
                    <a:pt x="14660" y="22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2344044" y="144768"/>
              <a:ext cx="15993" cy="15264"/>
            </a:xfrm>
            <a:custGeom>
              <a:avLst/>
              <a:gdLst/>
              <a:ahLst/>
              <a:cxnLst/>
              <a:rect l="l" t="t" r="r" b="b"/>
              <a:pathLst>
                <a:path w="15993" h="15264">
                  <a:moveTo>
                    <a:pt x="7996" y="12"/>
                  </a:moveTo>
                  <a:cubicBezTo>
                    <a:pt x="5266" y="0"/>
                    <a:pt x="2737" y="1449"/>
                    <a:pt x="1368" y="3812"/>
                  </a:cubicBezTo>
                  <a:cubicBezTo>
                    <a:pt x="0" y="6175"/>
                    <a:pt x="0" y="9089"/>
                    <a:pt x="1368" y="11452"/>
                  </a:cubicBezTo>
                  <a:cubicBezTo>
                    <a:pt x="2737" y="13815"/>
                    <a:pt x="5266" y="15264"/>
                    <a:pt x="7996" y="15252"/>
                  </a:cubicBezTo>
                  <a:cubicBezTo>
                    <a:pt x="10726" y="15264"/>
                    <a:pt x="13255" y="13815"/>
                    <a:pt x="14623" y="11452"/>
                  </a:cubicBezTo>
                  <a:cubicBezTo>
                    <a:pt x="15992" y="9089"/>
                    <a:pt x="15992" y="6175"/>
                    <a:pt x="14623" y="3812"/>
                  </a:cubicBezTo>
                  <a:cubicBezTo>
                    <a:pt x="13255" y="1449"/>
                    <a:pt x="10726" y="0"/>
                    <a:pt x="7996" y="12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4716780" y="53467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4716780" y="861060"/>
              <a:ext cx="19050" cy="278130"/>
            </a:xfrm>
            <a:custGeom>
              <a:avLst/>
              <a:gdLst/>
              <a:ahLst/>
              <a:cxnLst/>
              <a:rect l="l" t="t" r="r" b="b"/>
              <a:pathLst>
                <a:path w="19050" h="278130">
                  <a:moveTo>
                    <a:pt x="0" y="0"/>
                  </a:moveTo>
                  <a:lnTo>
                    <a:pt x="0" y="278130"/>
                  </a:lnTo>
                  <a:cubicBezTo>
                    <a:pt x="19050" y="278130"/>
                    <a:pt x="16510" y="262890"/>
                    <a:pt x="16510" y="243840"/>
                  </a:cubicBezTo>
                  <a:lnTo>
                    <a:pt x="16510" y="35560"/>
                  </a:lnTo>
                  <a:cubicBezTo>
                    <a:pt x="16510" y="16510"/>
                    <a:pt x="19050" y="0"/>
                    <a:pt x="0" y="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4064000" y="-2540"/>
              <a:ext cx="320040" cy="19050"/>
            </a:xfrm>
            <a:custGeom>
              <a:avLst/>
              <a:gdLst/>
              <a:ahLst/>
              <a:cxnLst/>
              <a:rect l="l" t="t" r="r" b="b"/>
              <a:pathLst>
                <a:path w="320040" h="19050">
                  <a:moveTo>
                    <a:pt x="0" y="19050"/>
                  </a:moveTo>
                  <a:lnTo>
                    <a:pt x="320040" y="19050"/>
                  </a:lnTo>
                  <a:cubicBezTo>
                    <a:pt x="320040" y="0"/>
                    <a:pt x="304800" y="2540"/>
                    <a:pt x="285750" y="2540"/>
                  </a:cubicBezTo>
                  <a:lnTo>
                    <a:pt x="34290" y="2540"/>
                  </a:lnTo>
                  <a:cubicBezTo>
                    <a:pt x="15240" y="2540"/>
                    <a:pt x="0" y="0"/>
                    <a:pt x="0" y="1905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4750810" y="4945545"/>
            <a:ext cx="1653471" cy="3271677"/>
            <a:chOff x="0" y="0"/>
            <a:chExt cx="2620010" cy="5184140"/>
          </a:xfrm>
        </p:grpSpPr>
        <p:sp>
          <p:nvSpPr>
            <p:cNvPr id="24" name="Freeform 2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22189" r="-22189"/>
              </a:stretch>
            </a:blipFill>
          </p:spPr>
        </p:sp>
        <p:sp>
          <p:nvSpPr>
            <p:cNvPr id="26" name="Freeform 2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FAF7F2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31312D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FAF7F2"/>
            </a:solidFill>
          </p:spPr>
        </p:sp>
      </p:grpSp>
      <p:sp>
        <p:nvSpPr>
          <p:cNvPr id="33" name="TextBox 33"/>
          <p:cNvSpPr txBox="1"/>
          <p:nvPr/>
        </p:nvSpPr>
        <p:spPr>
          <a:xfrm>
            <a:off x="1028700" y="895350"/>
            <a:ext cx="11274920" cy="77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  <a:spcBef>
                <a:spcPct val="0"/>
              </a:spcBef>
            </a:pPr>
            <a:r>
              <a:rPr lang="en-US" sz="4500" spc="675" dirty="0">
                <a:solidFill>
                  <a:srgbClr val="FAF7F2"/>
                </a:solidFill>
                <a:latin typeface="Horizon"/>
              </a:rPr>
              <a:t>PROJECT 1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28700" y="3312551"/>
            <a:ext cx="6721916" cy="59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63"/>
              </a:lnSpc>
              <a:spcBef>
                <a:spcPct val="0"/>
              </a:spcBef>
            </a:pPr>
            <a:endParaRPr lang="en-US" sz="3402" spc="510" dirty="0">
              <a:solidFill>
                <a:srgbClr val="FAF7F2"/>
              </a:solidFill>
              <a:latin typeface="Horizon"/>
            </a:endParaRPr>
          </a:p>
        </p:txBody>
      </p:sp>
      <p:grpSp>
        <p:nvGrpSpPr>
          <p:cNvPr id="35" name="Group 35"/>
          <p:cNvGrpSpPr/>
          <p:nvPr/>
        </p:nvGrpSpPr>
        <p:grpSpPr>
          <a:xfrm>
            <a:off x="15835270" y="8793669"/>
            <a:ext cx="1424030" cy="523496"/>
            <a:chOff x="0" y="0"/>
            <a:chExt cx="1345399" cy="494590"/>
          </a:xfrm>
        </p:grpSpPr>
        <p:sp>
          <p:nvSpPr>
            <p:cNvPr id="36" name="Freeform 36"/>
            <p:cNvSpPr/>
            <p:nvPr/>
          </p:nvSpPr>
          <p:spPr>
            <a:xfrm>
              <a:off x="203200" y="-396"/>
              <a:ext cx="938999" cy="495383"/>
            </a:xfrm>
            <a:custGeom>
              <a:avLst/>
              <a:gdLst/>
              <a:ahLst/>
              <a:cxnLst/>
              <a:rect l="l" t="t" r="r" b="b"/>
              <a:pathLst>
                <a:path w="938999" h="495383">
                  <a:moveTo>
                    <a:pt x="938999" y="396"/>
                  </a:moveTo>
                  <a:cubicBezTo>
                    <a:pt x="850386" y="0"/>
                    <a:pt x="768333" y="47047"/>
                    <a:pt x="723912" y="123723"/>
                  </a:cubicBezTo>
                  <a:cubicBezTo>
                    <a:pt x="679490" y="200399"/>
                    <a:pt x="679490" y="294983"/>
                    <a:pt x="723912" y="371659"/>
                  </a:cubicBezTo>
                  <a:cubicBezTo>
                    <a:pt x="768333" y="448335"/>
                    <a:pt x="850386" y="495383"/>
                    <a:pt x="938999" y="494986"/>
                  </a:cubicBezTo>
                  <a:lnTo>
                    <a:pt x="0" y="494986"/>
                  </a:lnTo>
                  <a:cubicBezTo>
                    <a:pt x="88614" y="495383"/>
                    <a:pt x="170666" y="448335"/>
                    <a:pt x="215087" y="371659"/>
                  </a:cubicBezTo>
                  <a:cubicBezTo>
                    <a:pt x="259509" y="294983"/>
                    <a:pt x="259509" y="200399"/>
                    <a:pt x="215087" y="123723"/>
                  </a:cubicBezTo>
                  <a:cubicBezTo>
                    <a:pt x="170666" y="47047"/>
                    <a:pt x="88614" y="0"/>
                    <a:pt x="0" y="39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AF7F2"/>
              </a:solidFill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</p:spPr>
          <p:txBody>
            <a:bodyPr lIns="39101" tIns="39101" rIns="39101" bIns="39101" rtlCol="0" anchor="ctr"/>
            <a:lstStyle/>
            <a:p>
              <a:pPr algn="ctr">
                <a:lnSpc>
                  <a:spcPts val="1439"/>
                </a:lnSpc>
              </a:pPr>
              <a:endParaRPr/>
            </a:p>
          </p:txBody>
        </p:sp>
      </p:grpSp>
      <p:sp>
        <p:nvSpPr>
          <p:cNvPr id="41" name="TextBox 41"/>
          <p:cNvSpPr txBox="1"/>
          <p:nvPr/>
        </p:nvSpPr>
        <p:spPr>
          <a:xfrm>
            <a:off x="1067019" y="4812195"/>
            <a:ext cx="6683597" cy="504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endParaRPr lang="en-US" sz="4800" spc="100" dirty="0">
              <a:solidFill>
                <a:srgbClr val="FAF7F2"/>
              </a:solidFill>
              <a:latin typeface="TT Prosto Sans"/>
            </a:endParaRPr>
          </a:p>
        </p:txBody>
      </p:sp>
      <p:sp>
        <p:nvSpPr>
          <p:cNvPr id="42" name="Title 41"/>
          <p:cNvSpPr>
            <a:spLocks noGrp="1"/>
          </p:cNvSpPr>
          <p:nvPr>
            <p:ph type="ctrTitle"/>
          </p:nvPr>
        </p:nvSpPr>
        <p:spPr>
          <a:xfrm>
            <a:off x="152400" y="2387776"/>
            <a:ext cx="9228358" cy="1848374"/>
          </a:xfrm>
        </p:spPr>
        <p:txBody>
          <a:bodyPr>
            <a:normAutofit fontScale="90000"/>
          </a:bodyPr>
          <a:lstStyle/>
          <a:p>
            <a:r>
              <a:rPr lang="en-US" sz="7200" b="1" u="sng" dirty="0">
                <a:solidFill>
                  <a:schemeClr val="bg1"/>
                </a:solidFill>
              </a:rPr>
              <a:t>SERVERLESS IMAGE PROCESSING</a:t>
            </a:r>
          </a:p>
        </p:txBody>
      </p:sp>
      <p:sp>
        <p:nvSpPr>
          <p:cNvPr id="43" name="Subtitle 42"/>
          <p:cNvSpPr>
            <a:spLocks noGrp="1"/>
          </p:cNvSpPr>
          <p:nvPr>
            <p:ph type="subTitle" idx="1"/>
          </p:nvPr>
        </p:nvSpPr>
        <p:spPr>
          <a:xfrm>
            <a:off x="152400" y="4502048"/>
            <a:ext cx="9386577" cy="2317851"/>
          </a:xfrm>
        </p:spPr>
        <p:txBody>
          <a:bodyPr>
            <a:normAutofit/>
          </a:bodyPr>
          <a:lstStyle/>
          <a:p>
            <a:pPr algn="just"/>
            <a:r>
              <a:rPr lang="en-US" sz="4000" b="1" u="sng" dirty="0">
                <a:solidFill>
                  <a:schemeClr val="bg1"/>
                </a:solidFill>
              </a:rPr>
              <a:t>Create a server-less image processing application that automatically resizes and optimizes images </a:t>
            </a:r>
          </a:p>
          <a:p>
            <a:pPr algn="just"/>
            <a:endParaRPr lang="en-US" sz="4000" dirty="0">
              <a:solidFill>
                <a:schemeClr val="bg1"/>
              </a:solidFill>
            </a:endParaRPr>
          </a:p>
          <a:p>
            <a:pPr algn="just"/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078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784026" y="-9079926"/>
            <a:ext cx="17164144" cy="24732196"/>
            <a:chOff x="2794" y="0"/>
            <a:chExt cx="3167380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3203683" y="1333500"/>
            <a:ext cx="11274920" cy="822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  <a:spcBef>
                <a:spcPct val="0"/>
              </a:spcBef>
            </a:pPr>
            <a:r>
              <a:rPr lang="en-US" sz="7200" b="1" u="sng" spc="675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253238" y="3972881"/>
            <a:ext cx="5578762" cy="626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750"/>
              </a:lnSpc>
            </a:pPr>
            <a:endParaRPr lang="en-US" dirty="0"/>
          </a:p>
        </p:txBody>
      </p:sp>
      <p:sp>
        <p:nvSpPr>
          <p:cNvPr id="7" name="TextBox 7"/>
          <p:cNvSpPr txBox="1"/>
          <p:nvPr/>
        </p:nvSpPr>
        <p:spPr>
          <a:xfrm>
            <a:off x="9604135" y="3972881"/>
            <a:ext cx="5578762" cy="626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750"/>
              </a:lnSpc>
            </a:pPr>
            <a:endParaRPr lang="en-US" sz="2300" u="none" spc="345" dirty="0">
              <a:solidFill>
                <a:srgbClr val="FAF7F2"/>
              </a:solidFill>
              <a:latin typeface="TT Prosto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3972881"/>
            <a:ext cx="923092" cy="626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750"/>
              </a:lnSpc>
            </a:pPr>
            <a:endParaRPr lang="en-US" sz="2300" u="none" spc="345" dirty="0">
              <a:solidFill>
                <a:srgbClr val="FAF7F2"/>
              </a:solidFill>
              <a:latin typeface="TT Prosto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379597" y="3972881"/>
            <a:ext cx="923092" cy="626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750"/>
              </a:lnSpc>
            </a:pPr>
            <a:endParaRPr lang="en-US" sz="2300" u="none" spc="345" dirty="0">
              <a:solidFill>
                <a:srgbClr val="FAF7F2"/>
              </a:solidFill>
              <a:latin typeface="TT Prosto Sans"/>
            </a:endParaRP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-15989" y="3286172"/>
            <a:ext cx="15198886" cy="6059891"/>
          </a:xfrm>
        </p:spPr>
        <p:txBody>
          <a:bodyPr>
            <a:normAutofit/>
          </a:bodyPr>
          <a:lstStyle/>
          <a:p>
            <a:pPr algn="just">
              <a:buFont typeface="Courier New" panose="02070309020205020404" pitchFamily="49" charset="0"/>
              <a:buChar char="o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INTRODUCTION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S3 BUCKETS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IAM ROLES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LAMBADA FUNCTION &amp; CODE PROPERTIES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TESTING </a:t>
            </a:r>
          </a:p>
          <a:p>
            <a:pPr algn="just"/>
            <a:endParaRPr lang="en-US" sz="4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481785" y="-8238629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914400" y="1258459"/>
            <a:ext cx="11274920" cy="822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  <a:spcBef>
                <a:spcPct val="0"/>
              </a:spcBef>
            </a:pPr>
            <a:r>
              <a:rPr lang="en-US" sz="7200" b="1" u="sng" spc="675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7991220" y="3307754"/>
            <a:ext cx="9839580" cy="5447645"/>
            <a:chOff x="-1" y="802252"/>
            <a:chExt cx="12357438" cy="3816297"/>
          </a:xfrm>
        </p:grpSpPr>
        <p:sp>
          <p:nvSpPr>
            <p:cNvPr id="13" name="TextBox 13"/>
            <p:cNvSpPr txBox="1"/>
            <p:nvPr/>
          </p:nvSpPr>
          <p:spPr>
            <a:xfrm>
              <a:off x="-1" y="802252"/>
              <a:ext cx="12357438" cy="381629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</a:rPr>
                <a:t>This solution creates a server-less architecture to initiate cost-effective image processing in the AWS Cloud. The architecture combines AWS services with </a:t>
              </a:r>
              <a:r>
                <a:rPr lang="en-US" sz="3600" u="sng" dirty="0">
                  <a:solidFill>
                    <a:schemeClr val="bg1"/>
                  </a:solidFill>
                  <a:hlinkClick r:id="rId3"/>
                </a:rPr>
                <a:t>sharp</a:t>
              </a:r>
              <a:r>
                <a:rPr lang="en-US" sz="3600" dirty="0">
                  <a:solidFill>
                    <a:schemeClr val="bg1"/>
                  </a:solidFill>
                </a:rPr>
                <a:t> open-source image processing software and is optimized for dynamic image manipulation. You can use this solution to help you maintain high-quality images on your websites and mobile applications to drive user engagement.</a:t>
              </a:r>
            </a:p>
            <a:p>
              <a:r>
                <a:rPr lang="en-US" sz="3600" dirty="0">
                  <a:solidFill>
                    <a:schemeClr val="bg1"/>
                  </a:solidFill>
                </a:rPr>
                <a:t> </a:t>
              </a:r>
            </a:p>
            <a:p>
              <a:pPr algn="just">
                <a:lnSpc>
                  <a:spcPts val="3600"/>
                </a:lnSpc>
              </a:pPr>
              <a:endParaRPr lang="en-US" sz="4000" spc="100" dirty="0">
                <a:solidFill>
                  <a:schemeClr val="bg1"/>
                </a:solidFill>
                <a:latin typeface="TT Prosto Sans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521684"/>
              <a:ext cx="11293533" cy="5416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600"/>
                </a:lnSpc>
              </a:pPr>
              <a:endParaRPr lang="en-US" sz="2000" spc="100" dirty="0">
                <a:solidFill>
                  <a:srgbClr val="FAF7F2"/>
                </a:solidFill>
                <a:latin typeface="TT Prosto Sans"/>
              </a:endParaRP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820779" y="981075"/>
            <a:ext cx="5438521" cy="277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endParaRPr lang="en-US" sz="1800" spc="360" dirty="0">
              <a:solidFill>
                <a:srgbClr val="FAF7F2"/>
              </a:solidFill>
              <a:latin typeface="Beautifully Delicious Sans Heavy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887" y="3504603"/>
            <a:ext cx="7838753" cy="427414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616782" y="-8358512"/>
            <a:ext cx="17133916" cy="24971961"/>
            <a:chOff x="2794" y="0"/>
            <a:chExt cx="3167380" cy="4616323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44323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028700" y="1144127"/>
            <a:ext cx="11274920" cy="822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  <a:spcBef>
                <a:spcPct val="0"/>
              </a:spcBef>
            </a:pPr>
            <a:r>
              <a:rPr lang="en-US" sz="7200" b="1" u="sng" spc="675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S3 BUCKET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99885" y="2171608"/>
            <a:ext cx="9325106" cy="64633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600"/>
              </a:lnSpc>
              <a:buFont typeface="Courier New" panose="02070309020205020404" pitchFamily="49" charset="0"/>
              <a:buChar char="o"/>
            </a:pPr>
            <a:endParaRPr lang="en-US" sz="2800" spc="100" dirty="0">
              <a:solidFill>
                <a:srgbClr val="FAF7F2"/>
              </a:solidFill>
              <a:latin typeface="TT Prosto Sans"/>
            </a:endParaRPr>
          </a:p>
          <a:p>
            <a:pPr marL="457200" indent="-457200" algn="just">
              <a:lnSpc>
                <a:spcPts val="3600"/>
              </a:lnSpc>
              <a:buFont typeface="Courier New" panose="02070309020205020404" pitchFamily="49" charset="0"/>
              <a:buChar char="o"/>
            </a:pPr>
            <a:r>
              <a:rPr lang="en-US" sz="3600" spc="100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two buckets ( source &amp; destination )</a:t>
            </a:r>
          </a:p>
          <a:p>
            <a:pPr algn="just">
              <a:lnSpc>
                <a:spcPts val="3600"/>
              </a:lnSpc>
            </a:pPr>
            <a:endParaRPr lang="en-US" sz="3600" spc="100" dirty="0">
              <a:solidFill>
                <a:srgbClr val="FAF7F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ts val="3600"/>
              </a:lnSpc>
              <a:buFont typeface="Courier New" panose="02070309020205020404" pitchFamily="49" charset="0"/>
              <a:buChar char="o"/>
            </a:pPr>
            <a:r>
              <a:rPr lang="en-US" sz="3600" spc="100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Region-up-west-2 Northern Virginia </a:t>
            </a:r>
          </a:p>
          <a:p>
            <a:pPr algn="just">
              <a:lnSpc>
                <a:spcPts val="3600"/>
              </a:lnSpc>
            </a:pPr>
            <a:endParaRPr lang="en-US" sz="3600" spc="100" dirty="0">
              <a:solidFill>
                <a:srgbClr val="FAF7F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ts val="3600"/>
              </a:lnSpc>
              <a:buFont typeface="Courier New" panose="02070309020205020404" pitchFamily="49" charset="0"/>
              <a:buChar char="o"/>
            </a:pPr>
            <a:r>
              <a:rPr lang="en-US" sz="3600" spc="100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destination bucket with  “-resized”</a:t>
            </a:r>
          </a:p>
          <a:p>
            <a:pPr algn="just">
              <a:lnSpc>
                <a:spcPts val="3600"/>
              </a:lnSpc>
            </a:pPr>
            <a:r>
              <a:rPr lang="en-US" sz="3600" spc="100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 algn="just">
              <a:lnSpc>
                <a:spcPts val="3600"/>
              </a:lnSpc>
              <a:buFont typeface="Courier New" panose="02070309020205020404" pitchFamily="49" charset="0"/>
              <a:buChar char="o"/>
            </a:pPr>
            <a:r>
              <a:rPr lang="en-US" sz="3600" spc="100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 objects of source bucket is public</a:t>
            </a:r>
          </a:p>
          <a:p>
            <a:pPr algn="just">
              <a:lnSpc>
                <a:spcPts val="3600"/>
              </a:lnSpc>
            </a:pPr>
            <a:r>
              <a:rPr lang="en-US" sz="3600" spc="100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 algn="just">
              <a:lnSpc>
                <a:spcPts val="3600"/>
              </a:lnSpc>
              <a:buFont typeface="Courier New" panose="02070309020205020404" pitchFamily="49" charset="0"/>
              <a:buChar char="o"/>
            </a:pPr>
            <a:r>
              <a:rPr lang="en-US" sz="3600" spc="100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 public access (objects) of destination bucket</a:t>
            </a:r>
          </a:p>
          <a:p>
            <a:pPr marL="457200" indent="-457200" algn="just">
              <a:lnSpc>
                <a:spcPts val="3600"/>
              </a:lnSpc>
              <a:buFont typeface="Courier New" panose="02070309020205020404" pitchFamily="49" charset="0"/>
              <a:buChar char="o"/>
            </a:pPr>
            <a:endParaRPr lang="en-US" sz="3600" spc="100" dirty="0">
              <a:solidFill>
                <a:srgbClr val="FAF7F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3600"/>
              </a:lnSpc>
            </a:pPr>
            <a:endParaRPr lang="en-US" sz="3600" spc="100" dirty="0">
              <a:solidFill>
                <a:srgbClr val="FAF7F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ts val="3600"/>
              </a:lnSpc>
              <a:buFont typeface="Courier New" panose="02070309020205020404" pitchFamily="49" charset="0"/>
              <a:buChar char="o"/>
            </a:pPr>
            <a:endParaRPr lang="en-US" sz="3600" spc="100" dirty="0">
              <a:solidFill>
                <a:srgbClr val="FAF7F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2303" y="5753100"/>
            <a:ext cx="8025697" cy="408181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4412" y="647700"/>
            <a:ext cx="8003588" cy="438879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785798" y="-8650389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11988749" y="3123111"/>
            <a:ext cx="4645800" cy="592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63"/>
              </a:lnSpc>
              <a:spcBef>
                <a:spcPct val="0"/>
              </a:spcBef>
            </a:pPr>
            <a:endParaRPr lang="en-US" sz="3402" spc="510" dirty="0">
              <a:solidFill>
                <a:srgbClr val="FAF7F2"/>
              </a:solidFill>
              <a:latin typeface="Horizo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028700" y="994970"/>
            <a:ext cx="11274920" cy="822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  <a:spcBef>
                <a:spcPct val="0"/>
              </a:spcBef>
            </a:pPr>
            <a:r>
              <a:rPr lang="en-US" sz="7200" b="1" u="sng" spc="675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IAM ROLE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026099" y="4812195"/>
            <a:ext cx="6683597" cy="40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endParaRPr lang="en-US" sz="2000" spc="100" dirty="0">
              <a:solidFill>
                <a:srgbClr val="FAF7F2"/>
              </a:solidFill>
              <a:latin typeface="TT Prosto Sans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1983210"/>
            <a:ext cx="10386149" cy="51615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6" name="Subtitle 25"/>
          <p:cNvSpPr>
            <a:spLocks noGrp="1"/>
          </p:cNvSpPr>
          <p:nvPr>
            <p:ph type="subTitle" idx="1"/>
          </p:nvPr>
        </p:nvSpPr>
        <p:spPr>
          <a:xfrm>
            <a:off x="447453" y="2628900"/>
            <a:ext cx="6591300" cy="6013099"/>
          </a:xfrm>
        </p:spPr>
        <p:txBody>
          <a:bodyPr>
            <a:normAutofit/>
          </a:bodyPr>
          <a:lstStyle/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Create an IAM role ( entity type , use cases )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Attach policies ( </a:t>
            </a:r>
            <a:r>
              <a:rPr lang="en-US" b="1" u="sng" dirty="0">
                <a:solidFill>
                  <a:schemeClr val="bg1"/>
                </a:solidFill>
              </a:rPr>
              <a:t>AmazonS3-full-access , AWS-lambda_</a:t>
            </a:r>
            <a:br>
              <a:rPr lang="en-US" b="1" u="sng" dirty="0">
                <a:solidFill>
                  <a:schemeClr val="bg1"/>
                </a:solidFill>
              </a:rPr>
            </a:br>
            <a:r>
              <a:rPr lang="en-US" b="1" u="sng" dirty="0">
                <a:solidFill>
                  <a:schemeClr val="bg1"/>
                </a:solidFill>
              </a:rPr>
              <a:t>full-access 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Give name to the role 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Create role ( </a:t>
            </a:r>
            <a:r>
              <a:rPr lang="en-US" b="1" u="sng" dirty="0" err="1">
                <a:solidFill>
                  <a:schemeClr val="bg1"/>
                </a:solidFill>
              </a:rPr>
              <a:t>demo_test</a:t>
            </a:r>
            <a:r>
              <a:rPr lang="en-US" dirty="0">
                <a:solidFill>
                  <a:schemeClr val="bg1"/>
                </a:solidFill>
              </a:rPr>
              <a:t> )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808835" y="-8394126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750481" y="876300"/>
            <a:ext cx="162306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  <a:spcBef>
                <a:spcPct val="0"/>
              </a:spcBef>
            </a:pPr>
            <a:r>
              <a:rPr lang="en-US" sz="6000" b="1" u="sng" spc="675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LAMBADA FUNCTION</a:t>
            </a:r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0" y="3014571"/>
            <a:ext cx="8814392" cy="4844092"/>
          </a:xfrm>
        </p:spPr>
        <p:txBody>
          <a:bodyPr/>
          <a:lstStyle/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Create lambda function ( author from scratch , architecture , role )</a:t>
            </a:r>
          </a:p>
          <a:p>
            <a:pPr algn="just"/>
            <a:endParaRPr lang="en-US" b="1" dirty="0">
              <a:solidFill>
                <a:schemeClr val="bg1"/>
              </a:solidFill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</a:rPr>
              <a:t>Add trigger ( S3 source bucket )</a:t>
            </a:r>
          </a:p>
          <a:p>
            <a:pPr algn="just"/>
            <a:endParaRPr lang="en-US" b="1" dirty="0">
              <a:solidFill>
                <a:schemeClr val="bg1"/>
              </a:solidFill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b="1" dirty="0">
              <a:solidFill>
                <a:schemeClr val="bg1"/>
              </a:solidFill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b="1" dirty="0">
              <a:solidFill>
                <a:schemeClr val="bg1"/>
              </a:solidFill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5781" y="3014571"/>
            <a:ext cx="9192908" cy="42392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2564826" y="-7936926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028700" y="2039368"/>
            <a:ext cx="3086100" cy="355624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150"/>
              </a:lnSpc>
            </a:pPr>
            <a:endParaRPr/>
          </a:p>
        </p:txBody>
      </p:sp>
      <p:grpSp>
        <p:nvGrpSpPr>
          <p:cNvPr id="45" name="Group 45"/>
          <p:cNvGrpSpPr/>
          <p:nvPr/>
        </p:nvGrpSpPr>
        <p:grpSpPr>
          <a:xfrm>
            <a:off x="15835270" y="8793669"/>
            <a:ext cx="1424030" cy="523496"/>
            <a:chOff x="0" y="0"/>
            <a:chExt cx="1345399" cy="494590"/>
          </a:xfrm>
        </p:grpSpPr>
        <p:sp>
          <p:nvSpPr>
            <p:cNvPr id="46" name="Freeform 46"/>
            <p:cNvSpPr/>
            <p:nvPr/>
          </p:nvSpPr>
          <p:spPr>
            <a:xfrm>
              <a:off x="203200" y="-396"/>
              <a:ext cx="938999" cy="495383"/>
            </a:xfrm>
            <a:custGeom>
              <a:avLst/>
              <a:gdLst/>
              <a:ahLst/>
              <a:cxnLst/>
              <a:rect l="l" t="t" r="r" b="b"/>
              <a:pathLst>
                <a:path w="938999" h="495383">
                  <a:moveTo>
                    <a:pt x="938999" y="396"/>
                  </a:moveTo>
                  <a:cubicBezTo>
                    <a:pt x="850386" y="0"/>
                    <a:pt x="768333" y="47047"/>
                    <a:pt x="723912" y="123723"/>
                  </a:cubicBezTo>
                  <a:cubicBezTo>
                    <a:pt x="679490" y="200399"/>
                    <a:pt x="679490" y="294983"/>
                    <a:pt x="723912" y="371659"/>
                  </a:cubicBezTo>
                  <a:cubicBezTo>
                    <a:pt x="768333" y="448335"/>
                    <a:pt x="850386" y="495383"/>
                    <a:pt x="938999" y="494986"/>
                  </a:cubicBezTo>
                  <a:lnTo>
                    <a:pt x="0" y="494986"/>
                  </a:lnTo>
                  <a:cubicBezTo>
                    <a:pt x="88614" y="495383"/>
                    <a:pt x="170666" y="448335"/>
                    <a:pt x="215087" y="371659"/>
                  </a:cubicBezTo>
                  <a:cubicBezTo>
                    <a:pt x="259509" y="294983"/>
                    <a:pt x="259509" y="200399"/>
                    <a:pt x="215087" y="123723"/>
                  </a:cubicBezTo>
                  <a:cubicBezTo>
                    <a:pt x="170666" y="47047"/>
                    <a:pt x="88614" y="0"/>
                    <a:pt x="0" y="396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AF7F2"/>
              </a:solidFill>
            </a:ln>
          </p:spPr>
        </p:sp>
        <p:sp>
          <p:nvSpPr>
            <p:cNvPr id="47" name="TextBox 47"/>
            <p:cNvSpPr txBox="1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</p:spPr>
          <p:txBody>
            <a:bodyPr lIns="39101" tIns="39101" rIns="39101" bIns="39101" rtlCol="0" anchor="ctr"/>
            <a:lstStyle/>
            <a:p>
              <a:pPr algn="ctr">
                <a:lnSpc>
                  <a:spcPts val="1439"/>
                </a:lnSpc>
              </a:pPr>
              <a:endParaRPr/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2630772" y="5347707"/>
            <a:ext cx="7666007" cy="406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600"/>
              </a:lnSpc>
              <a:spcBef>
                <a:spcPct val="0"/>
              </a:spcBef>
            </a:pPr>
            <a:endParaRPr lang="en-US" sz="2000" u="none" spc="100" dirty="0">
              <a:solidFill>
                <a:srgbClr val="FAF7F2"/>
              </a:solidFill>
              <a:latin typeface="TT Prosto Sans"/>
            </a:endParaRPr>
          </a:p>
        </p:txBody>
      </p:sp>
      <p:sp>
        <p:nvSpPr>
          <p:cNvPr id="52" name="TextBox 52"/>
          <p:cNvSpPr txBox="1"/>
          <p:nvPr/>
        </p:nvSpPr>
        <p:spPr>
          <a:xfrm>
            <a:off x="1028700" y="895350"/>
            <a:ext cx="11274920" cy="779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  <a:spcBef>
                <a:spcPct val="0"/>
              </a:spcBef>
            </a:pPr>
            <a:endParaRPr lang="en-US" sz="4500" spc="675" dirty="0">
              <a:solidFill>
                <a:srgbClr val="FAF7F2"/>
              </a:solidFill>
              <a:latin typeface="Horizon"/>
            </a:endParaRPr>
          </a:p>
        </p:txBody>
      </p:sp>
      <p:sp>
        <p:nvSpPr>
          <p:cNvPr id="53" name="TextBox 53"/>
          <p:cNvSpPr txBox="1"/>
          <p:nvPr/>
        </p:nvSpPr>
        <p:spPr>
          <a:xfrm>
            <a:off x="1028700" y="8894012"/>
            <a:ext cx="6962521" cy="277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  <a:spcBef>
                <a:spcPct val="0"/>
              </a:spcBef>
            </a:pPr>
            <a:endParaRPr lang="en-US" sz="1800" spc="360" dirty="0">
              <a:solidFill>
                <a:srgbClr val="FAF7F2"/>
              </a:solidFill>
              <a:latin typeface="Beautifully Delicious Sans Heavy"/>
            </a:endParaRPr>
          </a:p>
        </p:txBody>
      </p:sp>
      <p:sp>
        <p:nvSpPr>
          <p:cNvPr id="54" name="TextBox 54"/>
          <p:cNvSpPr txBox="1"/>
          <p:nvPr/>
        </p:nvSpPr>
        <p:spPr>
          <a:xfrm>
            <a:off x="16065676" y="8873490"/>
            <a:ext cx="963219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spc="360">
                <a:solidFill>
                  <a:srgbClr val="FAF7F2"/>
                </a:solidFill>
                <a:latin typeface="Beautifully Delicious Sans Heavy"/>
              </a:rPr>
              <a:t>07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1820779" y="981075"/>
            <a:ext cx="5438521" cy="277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  <a:spcBef>
                <a:spcPct val="0"/>
              </a:spcBef>
            </a:pPr>
            <a:endParaRPr lang="en-US" sz="1800" spc="360" dirty="0">
              <a:solidFill>
                <a:srgbClr val="FAF7F2"/>
              </a:solidFill>
              <a:latin typeface="Beautifully Delicious Sans Heavy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8881" y="495300"/>
            <a:ext cx="9697526" cy="462023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057" y="5979946"/>
            <a:ext cx="9554908" cy="41153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1" name="Title 50"/>
          <p:cNvSpPr>
            <a:spLocks noGrp="1"/>
          </p:cNvSpPr>
          <p:nvPr>
            <p:ph type="ctrTitle"/>
          </p:nvPr>
        </p:nvSpPr>
        <p:spPr>
          <a:xfrm>
            <a:off x="21265" y="406576"/>
            <a:ext cx="7772400" cy="1470025"/>
          </a:xfrm>
        </p:spPr>
        <p:txBody>
          <a:bodyPr>
            <a:normAutofit/>
          </a:bodyPr>
          <a:lstStyle/>
          <a:p>
            <a:pPr algn="just"/>
            <a:r>
              <a:rPr lang="en-US" sz="7200" b="1" u="sng" dirty="0">
                <a:solidFill>
                  <a:schemeClr val="bg1"/>
                </a:solidFill>
              </a:rPr>
              <a:t>CODE PROPERTIES</a:t>
            </a:r>
          </a:p>
        </p:txBody>
      </p:sp>
      <p:sp>
        <p:nvSpPr>
          <p:cNvPr id="56" name="Subtitle 55"/>
          <p:cNvSpPr>
            <a:spLocks noGrp="1"/>
          </p:cNvSpPr>
          <p:nvPr>
            <p:ph type="subTitle" idx="1"/>
          </p:nvPr>
        </p:nvSpPr>
        <p:spPr>
          <a:xfrm>
            <a:off x="707065" y="2475031"/>
            <a:ext cx="6400800" cy="6696365"/>
          </a:xfrm>
        </p:spPr>
        <p:txBody>
          <a:bodyPr>
            <a:normAutofit/>
          </a:bodyPr>
          <a:lstStyle/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Edit code properties 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Upload zip file 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test tab create event and edit JSON code </a:t>
            </a:r>
          </a:p>
          <a:p>
            <a:pPr marL="457200" indent="-457200" algn="just">
              <a:buFont typeface="Courier New" panose="02070309020205020404" pitchFamily="49" charset="0"/>
              <a:buChar char="o"/>
            </a:pPr>
            <a:endParaRPr lang="en-US" sz="3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event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9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3481785" y="-8238629"/>
            <a:ext cx="17164144" cy="24732196"/>
            <a:chOff x="0" y="0"/>
            <a:chExt cx="3172968" cy="4572000"/>
          </a:xfrm>
        </p:grpSpPr>
        <p:sp>
          <p:nvSpPr>
            <p:cNvPr id="3" name="Freeform 3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4" name="Freeform 4"/>
            <p:cNvSpPr/>
            <p:nvPr/>
          </p:nvSpPr>
          <p:spPr>
            <a:xfrm>
              <a:off x="2794" y="0"/>
              <a:ext cx="3167380" cy="4572000"/>
            </a:xfrm>
            <a:custGeom>
              <a:avLst/>
              <a:gdLst/>
              <a:ahLst/>
              <a:cxnLst/>
              <a:rect l="l" t="t" r="r" b="b"/>
              <a:pathLst>
                <a:path w="3167380" h="457200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r="-160"/>
              </a:stretch>
            </a:blipFill>
          </p:spPr>
        </p:sp>
      </p:grpSp>
      <p:sp>
        <p:nvSpPr>
          <p:cNvPr id="16" name="AutoShape 16"/>
          <p:cNvSpPr/>
          <p:nvPr/>
        </p:nvSpPr>
        <p:spPr>
          <a:xfrm>
            <a:off x="7417594" y="5831576"/>
            <a:ext cx="187376" cy="0"/>
          </a:xfrm>
          <a:prstGeom prst="line">
            <a:avLst/>
          </a:prstGeom>
          <a:ln w="19050" cap="rnd">
            <a:solidFill>
              <a:srgbClr val="FAF7F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 rot="-5400000">
            <a:off x="7417594" y="5831576"/>
            <a:ext cx="187376" cy="0"/>
          </a:xfrm>
          <a:prstGeom prst="line">
            <a:avLst/>
          </a:prstGeom>
          <a:ln w="19050" cap="rnd">
            <a:solidFill>
              <a:srgbClr val="FAF7F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6" name="TextBox 36"/>
          <p:cNvSpPr txBox="1"/>
          <p:nvPr/>
        </p:nvSpPr>
        <p:spPr>
          <a:xfrm>
            <a:off x="914400" y="616202"/>
            <a:ext cx="126111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  <a:spcBef>
                <a:spcPct val="0"/>
              </a:spcBef>
            </a:pPr>
            <a:r>
              <a:rPr lang="en-US" sz="5400" b="1" u="sng" spc="675" dirty="0">
                <a:solidFill>
                  <a:srgbClr val="FAF7F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APPLICATION</a:t>
            </a: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11" y="1912277"/>
            <a:ext cx="7144396" cy="391765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32" y="6041103"/>
            <a:ext cx="7254401" cy="406216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2408" y="6045533"/>
            <a:ext cx="10346732" cy="30514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109" y="2169177"/>
            <a:ext cx="10263031" cy="34255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489</Words>
  <Application>Microsoft Office PowerPoint</Application>
  <PresentationFormat>Custom</PresentationFormat>
  <Paragraphs>87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Beautifully Delicious Sans Heavy</vt:lpstr>
      <vt:lpstr>Arial</vt:lpstr>
      <vt:lpstr>Horizon</vt:lpstr>
      <vt:lpstr>TT Prosto Sans</vt:lpstr>
      <vt:lpstr>Times New Roman</vt:lpstr>
      <vt:lpstr>Courier New</vt:lpstr>
      <vt:lpstr>Office Theme</vt:lpstr>
      <vt:lpstr>PowerPoint Presentation</vt:lpstr>
      <vt:lpstr>SERVERLESS IMAGE PROCESSING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 PROPERTIES</vt:lpstr>
      <vt:lpstr>PowerPoint Presentation</vt:lpstr>
      <vt:lpstr>Static Website Hosting</vt:lpstr>
      <vt:lpstr>CONTENTS</vt:lpstr>
      <vt:lpstr>STEPS TO CREATE STATIC WEBSITE</vt:lpstr>
      <vt:lpstr>CREATION &amp; CONFIGURATION OF BUCKET </vt:lpstr>
      <vt:lpstr>UPLOAD CONTENT &amp; CONFIGURE  PERMISSIONS  </vt:lpstr>
      <vt:lpstr>WEBSITE  ENDPOINT </vt:lpstr>
      <vt:lpstr>SUMMARY &amp; BENEFITS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MOHD ARHAM</dc:creator>
  <cp:lastModifiedBy>krishangisrivastava0@gmail.com</cp:lastModifiedBy>
  <cp:revision>37</cp:revision>
  <dcterms:created xsi:type="dcterms:W3CDTF">2006-08-16T00:00:00Z</dcterms:created>
  <dcterms:modified xsi:type="dcterms:W3CDTF">2023-08-13T02:48:41Z</dcterms:modified>
  <dc:identifier>DAFrOJKDM1U</dc:identifier>
</cp:coreProperties>
</file>

<file path=docProps/thumbnail.jpeg>
</file>